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1E408-0D9A-4A60-B087-EE6E1DB029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8BB9-D857-4A0C-8B00-CAC751C982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ust Jesus Bear the Cross Alone 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ss Jesus das Kreuz alleine tr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岂独耶稣背十架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980728"/>
            <a:ext cx="2808312" cy="5256584"/>
          </a:xfrm>
        </p:spPr>
        <p:txBody>
          <a:bodyPr>
            <a:noAutofit/>
          </a:bodyPr>
          <a:lstStyle/>
          <a:p>
            <a:pPr algn="l"/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岂独耶稣背十字架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世人竟都安然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不分你我普天之下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背架皆要心坚</a:t>
            </a:r>
          </a:p>
          <a:p>
            <a:pPr algn="l"/>
            <a:endParaRPr lang="zh-CN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圣十字架我愿背负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至死方可自由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回到天家受赏至厚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必得荣耀华冠</a:t>
            </a:r>
          </a:p>
          <a:p>
            <a:pPr algn="l"/>
            <a:endParaRPr lang="zh-CN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走到天堂水晶映路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向主宝座前行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乐将金冕放主脚下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赞主可爱荣名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岂独耶稣背十架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岂独耶稣背十架</dc:title>
  <dc:creator>mary</dc:creator>
  <cp:lastModifiedBy>mary</cp:lastModifiedBy>
  <cp:revision>2</cp:revision>
  <dcterms:created xsi:type="dcterms:W3CDTF">2020-11-24T15:15:49Z</dcterms:created>
  <dcterms:modified xsi:type="dcterms:W3CDTF">2020-11-24T17:03:54Z</dcterms:modified>
</cp:coreProperties>
</file>