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9DE77-CE94-45B4-ADA5-08D391063010}" type="datetimeFigureOut">
              <a:rPr lang="en-US" smtClean="0"/>
              <a:pPr/>
              <a:t>11/14/2020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B33EB-848F-47C8-B5E8-A9F4FFC22C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9DE77-CE94-45B4-ADA5-08D391063010}" type="datetimeFigureOut">
              <a:rPr lang="en-US" smtClean="0"/>
              <a:pPr/>
              <a:t>11/14/2020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B33EB-848F-47C8-B5E8-A9F4FFC22C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9DE77-CE94-45B4-ADA5-08D391063010}" type="datetimeFigureOut">
              <a:rPr lang="en-US" smtClean="0"/>
              <a:pPr/>
              <a:t>11/14/2020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B33EB-848F-47C8-B5E8-A9F4FFC22C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9DE77-CE94-45B4-ADA5-08D391063010}" type="datetimeFigureOut">
              <a:rPr lang="en-US" smtClean="0"/>
              <a:pPr/>
              <a:t>11/14/2020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B33EB-848F-47C8-B5E8-A9F4FFC22C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9DE77-CE94-45B4-ADA5-08D391063010}" type="datetimeFigureOut">
              <a:rPr lang="en-US" smtClean="0"/>
              <a:pPr/>
              <a:t>11/14/2020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B33EB-848F-47C8-B5E8-A9F4FFC22C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9DE77-CE94-45B4-ADA5-08D391063010}" type="datetimeFigureOut">
              <a:rPr lang="en-US" smtClean="0"/>
              <a:pPr/>
              <a:t>11/14/2020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B33EB-848F-47C8-B5E8-A9F4FFC22C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9DE77-CE94-45B4-ADA5-08D391063010}" type="datetimeFigureOut">
              <a:rPr lang="en-US" smtClean="0"/>
              <a:pPr/>
              <a:t>11/14/2020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B33EB-848F-47C8-B5E8-A9F4FFC22C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9DE77-CE94-45B4-ADA5-08D391063010}" type="datetimeFigureOut">
              <a:rPr lang="en-US" smtClean="0"/>
              <a:pPr/>
              <a:t>11/14/2020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B33EB-848F-47C8-B5E8-A9F4FFC22C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9DE77-CE94-45B4-ADA5-08D391063010}" type="datetimeFigureOut">
              <a:rPr lang="en-US" smtClean="0"/>
              <a:pPr/>
              <a:t>11/14/2020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B33EB-848F-47C8-B5E8-A9F4FFC22C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9DE77-CE94-45B4-ADA5-08D391063010}" type="datetimeFigureOut">
              <a:rPr lang="en-US" smtClean="0"/>
              <a:pPr/>
              <a:t>11/14/2020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B33EB-848F-47C8-B5E8-A9F4FFC22C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9DE77-CE94-45B4-ADA5-08D391063010}" type="datetimeFigureOut">
              <a:rPr lang="en-US" smtClean="0"/>
              <a:pPr/>
              <a:t>11/14/2020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B33EB-848F-47C8-B5E8-A9F4FFC22C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69DE77-CE94-45B4-ADA5-08D391063010}" type="datetimeFigureOut">
              <a:rPr lang="en-US" smtClean="0"/>
              <a:pPr/>
              <a:t>11/14/2020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4B33EB-848F-47C8-B5E8-A9F4FFC22C1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, lover of my soul 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わがたましいを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0"/>
            <a:ext cx="3816424" cy="434479"/>
          </a:xfrm>
        </p:spPr>
        <p:txBody>
          <a:bodyPr>
            <a:normAutofit fontScale="90000"/>
          </a:bodyPr>
          <a:lstStyle/>
          <a:p>
            <a:r>
              <a:rPr lang="ja-JP" altLang="en-US" b="1" smtClean="0"/>
              <a:t>わがたましいを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404664"/>
            <a:ext cx="3024336" cy="5378152"/>
          </a:xfrm>
        </p:spPr>
        <p:txBody>
          <a:bodyPr>
            <a:noAutofit/>
          </a:bodyPr>
          <a:lstStyle/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イわがたましいを 愛するイェスよ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波はさかまき 風ふきあれて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沈むばかりの この身を守り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天のみなとに みちびきたまえ</a:t>
            </a:r>
          </a:p>
          <a:p>
            <a:pPr algn="l"/>
            <a:endParaRPr lang="en-US" altLang="ja-JP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16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われには外の 隠れ家あらず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頼るかたなき このたましいを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委ねまつれば みいつくしみの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つばさの陰に 守らせたまえ</a:t>
            </a:r>
          </a:p>
          <a:p>
            <a:pPr algn="l"/>
            <a:endParaRPr lang="en-US" altLang="ja-JP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16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わが身は全く けがれに染めど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君はまことと めぐみに満ちて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われの内外を ことごと潔め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つかれし霊を 慰めたまわん</a:t>
            </a:r>
          </a:p>
          <a:p>
            <a:pPr algn="l"/>
            <a:endParaRPr lang="en-US" altLang="ja-JP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16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きみは生命の みなもとなれば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たえず湧きいで こころに溢れ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我をうるおし 渇きをとどめ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とこしえまでも やすきを賜え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210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わがたましいを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イエスよ、我が魂の恋人よ</dc:title>
  <dc:creator>mary</dc:creator>
  <cp:lastModifiedBy>mary</cp:lastModifiedBy>
  <cp:revision>5</cp:revision>
  <dcterms:created xsi:type="dcterms:W3CDTF">2019-02-28T01:10:39Z</dcterms:created>
  <dcterms:modified xsi:type="dcterms:W3CDTF">2020-11-14T16:56:20Z</dcterms:modified>
</cp:coreProperties>
</file>