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F284B-C282-4A8F-A5C5-709203FA5E94}" type="datetimeFigureOut">
              <a:rPr lang="en-US" smtClean="0"/>
              <a:t>11/26/2020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86850-DC06-425D-8165-2787F4C010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F284B-C282-4A8F-A5C5-709203FA5E94}" type="datetimeFigureOut">
              <a:rPr lang="en-US" smtClean="0"/>
              <a:t>11/26/2020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86850-DC06-425D-8165-2787F4C010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F284B-C282-4A8F-A5C5-709203FA5E94}" type="datetimeFigureOut">
              <a:rPr lang="en-US" smtClean="0"/>
              <a:t>11/26/2020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86850-DC06-425D-8165-2787F4C010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F284B-C282-4A8F-A5C5-709203FA5E94}" type="datetimeFigureOut">
              <a:rPr lang="en-US" smtClean="0"/>
              <a:t>11/26/2020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86850-DC06-425D-8165-2787F4C010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F284B-C282-4A8F-A5C5-709203FA5E94}" type="datetimeFigureOut">
              <a:rPr lang="en-US" smtClean="0"/>
              <a:t>11/26/2020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86850-DC06-425D-8165-2787F4C010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F284B-C282-4A8F-A5C5-709203FA5E94}" type="datetimeFigureOut">
              <a:rPr lang="en-US" smtClean="0"/>
              <a:t>11/26/2020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86850-DC06-425D-8165-2787F4C010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F284B-C282-4A8F-A5C5-709203FA5E94}" type="datetimeFigureOut">
              <a:rPr lang="en-US" smtClean="0"/>
              <a:t>11/26/2020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86850-DC06-425D-8165-2787F4C010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F284B-C282-4A8F-A5C5-709203FA5E94}" type="datetimeFigureOut">
              <a:rPr lang="en-US" smtClean="0"/>
              <a:t>11/26/2020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86850-DC06-425D-8165-2787F4C010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F284B-C282-4A8F-A5C5-709203FA5E94}" type="datetimeFigureOut">
              <a:rPr lang="en-US" smtClean="0"/>
              <a:t>11/26/2020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86850-DC06-425D-8165-2787F4C010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F284B-C282-4A8F-A5C5-709203FA5E94}" type="datetimeFigureOut">
              <a:rPr lang="en-US" smtClean="0"/>
              <a:t>11/26/2020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86850-DC06-425D-8165-2787F4C010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2F284B-C282-4A8F-A5C5-709203FA5E94}" type="datetimeFigureOut">
              <a:rPr lang="en-US" smtClean="0"/>
              <a:t>11/26/2020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86850-DC06-425D-8165-2787F4C0102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2F284B-C282-4A8F-A5C5-709203FA5E94}" type="datetimeFigureOut">
              <a:rPr lang="en-US" smtClean="0"/>
              <a:t>11/26/2020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A86850-DC06-425D-8165-2787F4C0102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갈보리산 위에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5715"/>
            <a:ext cx="9144000" cy="684657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ไม้กางเขนโบราณ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0"/>
            <a:ext cx="4248472" cy="47667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th-TH" b="1" dirty="0"/>
              <a:t>ไม้กางเขนโบราณ</a:t>
            </a:r>
            <a:br>
              <a:rPr lang="th-TH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548680"/>
            <a:ext cx="5760640" cy="5400600"/>
          </a:xfrm>
        </p:spPr>
        <p:txBody>
          <a:bodyPr>
            <a:noAutofit/>
          </a:bodyPr>
          <a:lstStyle/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1.บนภูเขาซึ่งอยู่ไกล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ได้แลเห็นไม้กางเขน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เป็นรอยแห่งความทุกข์และความอาย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แต่ใจข้าฯรักกางเขน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ที่พระคริสต์ถูกตรึงตาย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ไถ่คนบาปให้รอดพ้นจากอบาย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ร้องรับ: 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โดยเหตุนี้ข้าฯจึงรักไม้กางเขน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th-TH" sz="1600" b="1" dirty="0" smtClean="0">
                <a:solidFill>
                  <a:srgbClr val="FF0000"/>
                </a:solidFill>
              </a:rPr>
              <a:t>เพราะว่าเป็นที่จะวางภาระลง</a:t>
            </a:r>
          </a:p>
          <a:p>
            <a:pPr algn="l"/>
            <a:r>
              <a:rPr lang="th-TH" sz="1600" b="1" dirty="0" smtClean="0">
                <a:solidFill>
                  <a:srgbClr val="FF0000"/>
                </a:solidFill>
              </a:rPr>
              <a:t>ข้าฯก็คงยึดกางเขนไว้ให้มั่น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th-TH" sz="1600" b="1" dirty="0" smtClean="0">
                <a:solidFill>
                  <a:srgbClr val="FF0000"/>
                </a:solidFill>
              </a:rPr>
              <a:t>แล้ววันหนึ่งจะแลกเอามงกุฎงาม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2.ไม้กางเขนโบราณนั้น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ชาวโลกพากันดูหมิ่น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แต่ข้าฯรักกางเขนยิ่งนักหนา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เพราะพระเยซูคริสตเจ้า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สละเนาในเมืองฟ้า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เสด็จมาเพื่อยอมตายบนกางเขน</a:t>
            </a:r>
          </a:p>
          <a:p>
            <a:pPr algn="l"/>
            <a:r>
              <a:rPr lang="en-US" sz="1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3.ที่กางเขนโบราณนั้น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ข้าฯได้เห็นรัศมี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พระโลหิตพระองค์ได้หลั่งไหล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เพื่อจะได้ชำระบาป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ในตัวข้าฯให้สะอาด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นั่นแหละคือไม้กางเขนโบราณนั้น</a:t>
            </a:r>
          </a:p>
          <a:p>
            <a:pPr algn="l"/>
            <a:endParaRPr lang="en-US" sz="1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4.ไม้กางเขนโบราณนั้น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ยึดมั่นไว้จนวันตาย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หากใครติเตียน ข้าฯไม่ละอาย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เมื่อวันหนึ่งถึงเวลา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พระองค์มารับข้าฯไป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สู่สวรรค์อยู่ที่นั่นสำราญใจ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181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ไม้กางเขนโบราณ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ไม้กางเขนโบราณ </dc:title>
  <dc:creator>mary</dc:creator>
  <cp:lastModifiedBy>mary</cp:lastModifiedBy>
  <cp:revision>5</cp:revision>
  <dcterms:created xsi:type="dcterms:W3CDTF">2020-11-26T16:28:47Z</dcterms:created>
  <dcterms:modified xsi:type="dcterms:W3CDTF">2020-11-26T19:56:59Z</dcterms:modified>
</cp:coreProperties>
</file>