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4" d="100"/>
          <a:sy n="64" d="100"/>
        </p:scale>
        <p:origin x="-1853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0981F-C441-4571-8CFC-327D1397C14E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7F80F-604D-44CE-A1DE-75F92852B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0981F-C441-4571-8CFC-327D1397C14E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7F80F-604D-44CE-A1DE-75F92852B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0981F-C441-4571-8CFC-327D1397C14E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7F80F-604D-44CE-A1DE-75F92852B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0981F-C441-4571-8CFC-327D1397C14E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7F80F-604D-44CE-A1DE-75F92852B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0981F-C441-4571-8CFC-327D1397C14E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7F80F-604D-44CE-A1DE-75F92852B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0981F-C441-4571-8CFC-327D1397C14E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7F80F-604D-44CE-A1DE-75F92852B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0981F-C441-4571-8CFC-327D1397C14E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7F80F-604D-44CE-A1DE-75F92852B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0981F-C441-4571-8CFC-327D1397C14E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7F80F-604D-44CE-A1DE-75F92852B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0981F-C441-4571-8CFC-327D1397C14E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7F80F-604D-44CE-A1DE-75F92852B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0981F-C441-4571-8CFC-327D1397C14E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7F80F-604D-44CE-A1DE-75F92852B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0981F-C441-4571-8CFC-327D1397C14E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7F80F-604D-44CE-A1DE-75F92852BB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0981F-C441-4571-8CFC-327D1397C14E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7F80F-604D-44CE-A1DE-75F92852BB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พลงทตสวรรคเบองบนบรรเล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"/>
            <a:ext cx="6552728" cy="548680"/>
          </a:xfrm>
        </p:spPr>
        <p:txBody>
          <a:bodyPr>
            <a:normAutofit fontScale="90000"/>
          </a:bodyPr>
          <a:lstStyle/>
          <a:p>
            <a:r>
              <a:rPr lang="th-TH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เพลงทูตสวรรค์เบื้องบนบรรเลง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3672408" cy="4874096"/>
          </a:xfrm>
        </p:spPr>
        <p:txBody>
          <a:bodyPr>
            <a:noAutofit/>
          </a:bodyPr>
          <a:lstStyle/>
          <a:p>
            <a:pPr algn="l"/>
            <a:r>
              <a:rPr lang="th-TH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ทูตสวรรค์เบื้องบนบรรเลง</a:t>
            </a:r>
          </a:p>
          <a:p>
            <a:pPr algn="l"/>
            <a:r>
              <a:rPr lang="th-TH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ด้วยเสียงเพลงเพราะแห่งราตรี</a:t>
            </a:r>
          </a:p>
          <a:p>
            <a:pPr algn="l"/>
            <a:r>
              <a:rPr lang="th-TH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ฝ่ายขุนเขาโต้ตอบวจี</a:t>
            </a:r>
          </a:p>
          <a:p>
            <a:pPr algn="l"/>
            <a:r>
              <a:rPr lang="th-TH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ความยินดีสะท้อนกลับไป</a:t>
            </a:r>
          </a:p>
          <a:p>
            <a:pPr algn="l"/>
            <a:endParaRPr lang="th-TH" sz="1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Refrain</a:t>
            </a:r>
          </a:p>
          <a:p>
            <a:pPr algn="l"/>
            <a:r>
              <a:rPr lang="th-TH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กลอริ</a:t>
            </a:r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th-TH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อา</a:t>
            </a:r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th-TH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อินเอ็กเซล</a:t>
            </a:r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th-TH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ซิส</a:t>
            </a:r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th-TH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เด</a:t>
            </a:r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th-TH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โอ</a:t>
            </a:r>
            <a:endParaRPr lang="en-US" sz="1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l"/>
            <a:r>
              <a:rPr lang="th-TH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กลอริ</a:t>
            </a:r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th-TH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อา</a:t>
            </a:r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th-TH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อินเอ็กเซล</a:t>
            </a:r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th-TH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ซิส</a:t>
            </a:r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th-TH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เด</a:t>
            </a:r>
            <a:r>
              <a:rPr lang="en-US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th-TH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โอ</a:t>
            </a:r>
            <a:endParaRPr lang="en-US" sz="1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l"/>
            <a:endParaRPr lang="en-US" sz="1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th-TH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เมษบาลฉลองอะไร</a:t>
            </a:r>
          </a:p>
          <a:p>
            <a:pPr algn="l"/>
            <a:r>
              <a:rPr lang="th-TH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ช่างสุขใจร้องเพลงชื่นบาน</a:t>
            </a:r>
          </a:p>
          <a:p>
            <a:pPr algn="l"/>
            <a:r>
              <a:rPr lang="th-TH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เห็นอะไรจงได้กล่าวมา</a:t>
            </a:r>
          </a:p>
          <a:p>
            <a:pPr algn="l"/>
            <a:r>
              <a:rPr lang="th-TH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ช่าวนั้นหนาที่ท่านได้ยิน </a:t>
            </a:r>
          </a:p>
          <a:p>
            <a:pPr algn="l"/>
            <a:endParaRPr lang="th-TH" sz="1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th-TH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เทพาชวนเฝ้าเจ้าประเสริฐ</a:t>
            </a:r>
          </a:p>
          <a:p>
            <a:pPr algn="l"/>
            <a:r>
              <a:rPr lang="th-TH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พระบังเกิด ณ เบธเลเฮม</a:t>
            </a:r>
          </a:p>
          <a:p>
            <a:pPr algn="l"/>
            <a:r>
              <a:rPr lang="th-TH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เชิญมาบูชาพระคริสต์เจ้า</a:t>
            </a:r>
          </a:p>
          <a:p>
            <a:pPr algn="l"/>
            <a:r>
              <a:rPr lang="th-TH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คุกเข่าเฝ้ากษัตริย์เกิดใหม่ </a:t>
            </a:r>
          </a:p>
          <a:p>
            <a:pPr algn="l"/>
            <a:endParaRPr lang="th-TH" sz="1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th-TH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โอ้..องค์พระเจ้าในรางหญ้า</a:t>
            </a:r>
          </a:p>
          <a:p>
            <a:pPr algn="l"/>
            <a:r>
              <a:rPr lang="th-TH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เทวาสรรเสริญบนสวรรค์</a:t>
            </a:r>
          </a:p>
          <a:p>
            <a:pPr algn="l"/>
            <a:r>
              <a:rPr lang="th-TH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มารีย์และโยเซฟช่วยพลัน</a:t>
            </a:r>
          </a:p>
          <a:p>
            <a:pPr algn="l"/>
            <a:r>
              <a:rPr lang="th-TH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เรารักกันสรรเสริญพระองค์ </a:t>
            </a:r>
            <a:endParaRPr lang="en-US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112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เพลงทูตสวรรค์เบื้องบนบรรเลง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เพลงทูตสวรรค์เบื้องบนบรรเลง</dc:title>
  <dc:creator>mary</dc:creator>
  <cp:lastModifiedBy>mary</cp:lastModifiedBy>
  <cp:revision>4</cp:revision>
  <dcterms:created xsi:type="dcterms:W3CDTF">2020-11-06T16:13:38Z</dcterms:created>
  <dcterms:modified xsi:type="dcterms:W3CDTF">2020-11-06T16:42:48Z</dcterms:modified>
</cp:coreProperties>
</file>