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0D3DD-F1D6-4C9E-AEFF-7FEC6B396E0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562A-ABE3-4C76-8E2F-385A1DD82D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มีแต่พระโลหิต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0060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มี</a:t>
            </a:r>
            <a:r>
              <a:rPr lang="th-TH" b="1" dirty="0"/>
              <a:t>แต่พระโลหิตพระเยซู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184576" cy="5616624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1.มีอะไรล้างบาปข้าได้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มีแต่พระโลหิตพระเยซู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มีอะไรช่วยพ้นบาปได้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มีแต่พระโลหิตพระเยซู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โลหิตพระคริสต์ประเสริฐ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th-TH" sz="1600" b="1" dirty="0" smtClean="0">
                <a:solidFill>
                  <a:srgbClr val="FF0000"/>
                </a:solidFill>
              </a:rPr>
              <a:t>ซึ่งทำให้ใจขาวเลิศ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ไม่มีอะไรเชื่อเถิด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th-TH" sz="1600" b="1" dirty="0" smtClean="0">
                <a:solidFill>
                  <a:srgbClr val="FF0000"/>
                </a:solidFill>
              </a:rPr>
              <a:t>มีแต่พระโลหิตพระเยซู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2.มีสิ่งเดียวล้างบาปข้าได้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สิ่งนั้นคือโลหิตพระเยซู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ขอพระองค์ทรงยกโทษให้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ยกโทษด้วยโลหิตพระเยซู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3.ไม่มีทางอื่นล้างบาปได้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มีแต่พระโลหิตพระเยซู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คุณความดีก็ช่วยไม่ได้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มีแต่พระโลหิตพระเยซู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4.มีความหวังและสันติภาพ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เนื่องจากพระโลหิตพระเยซู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เป็นคนชอบธรรมไม่มีบาป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ก็เพราะพระโลหิตพระเยซู</a:t>
            </a:r>
            <a:endParaRPr lang="th-TH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123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มีแต่พระโลหิตพระเยซู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มีแต่พระโลหิตพระเยซู </dc:title>
  <dc:creator>mary</dc:creator>
  <cp:lastModifiedBy>mary</cp:lastModifiedBy>
  <cp:revision>3</cp:revision>
  <dcterms:created xsi:type="dcterms:W3CDTF">2020-11-19T16:25:30Z</dcterms:created>
  <dcterms:modified xsi:type="dcterms:W3CDTF">2020-11-19T18:56:13Z</dcterms:modified>
</cp:coreProperties>
</file>