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7A36-CC2A-4785-8EA4-AE686DA9EC2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41E57-895B-46EC-BF57-7DD0F6E3E2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วามหวังของข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104456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ความหวัง</a:t>
            </a:r>
            <a:r>
              <a:rPr lang="th-TH" b="1" dirty="0"/>
              <a:t>ของข้า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168352" cy="5544616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ความหวังของข้ามั่นคงอยู่ใน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พระโลหิตไถ่ และความชอบธรรม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ข้าฯจึงไม่ขอพึ่งบุญพึ่งกรรม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พึ่งแต่พระนามของพระเยซู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ร้องรับ </a:t>
            </a:r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องค์พระเยซูเปรียบเหมือนศิลา  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ข้าจึงยืนอยู่มั่นคงนักหนา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ผู้อื่นทรายโคลนไม่ขอศรัทธา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เมื่อเกิดมืดมัวความชั่วบังตา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จิตใจของข้าฯต้องพึ่งพระคุณ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เมื่อเกิดพายุ ข้ารอดปลอดภัย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เพราะทอดสมอด้วยความไว้ใจ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3.พระคริสต์สัญญาข้าปฏิญาณ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พระองค์ประทานโลหิตไถ่ข้าฯ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เมื่ออันตรายมาใกล้กายา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ข้าไม่กลัวเพราะพระองค์รักษา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เมื่อพระเยซูเสด็จลงมา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แตรลั่นท้องฟ้า ข้าแสนยินดี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สวมเสื้อชอบธรรมสง่าราศี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ข้าคอยต้อนรับองค์พระภูมี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ความหวังของข้า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ความหวังของข้า </dc:title>
  <dc:creator>mary</dc:creator>
  <cp:lastModifiedBy>mary</cp:lastModifiedBy>
  <cp:revision>4</cp:revision>
  <dcterms:created xsi:type="dcterms:W3CDTF">2020-11-03T14:43:28Z</dcterms:created>
  <dcterms:modified xsi:type="dcterms:W3CDTF">2020-11-03T16:12:45Z</dcterms:modified>
</cp:coreProperties>
</file>