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C3AF-52CB-4730-81CA-9B9EF971061E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F3AE-F503-476F-816D-9E62AA060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C3AF-52CB-4730-81CA-9B9EF971061E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F3AE-F503-476F-816D-9E62AA060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C3AF-52CB-4730-81CA-9B9EF971061E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F3AE-F503-476F-816D-9E62AA060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C3AF-52CB-4730-81CA-9B9EF971061E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F3AE-F503-476F-816D-9E62AA060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C3AF-52CB-4730-81CA-9B9EF971061E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F3AE-F503-476F-816D-9E62AA060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C3AF-52CB-4730-81CA-9B9EF971061E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F3AE-F503-476F-816D-9E62AA060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C3AF-52CB-4730-81CA-9B9EF971061E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F3AE-F503-476F-816D-9E62AA060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C3AF-52CB-4730-81CA-9B9EF971061E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F3AE-F503-476F-816D-9E62AA060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C3AF-52CB-4730-81CA-9B9EF971061E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F3AE-F503-476F-816D-9E62AA060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C3AF-52CB-4730-81CA-9B9EF971061E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F3AE-F503-476F-816D-9E62AA060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C3AF-52CB-4730-81CA-9B9EF971061E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3F3AE-F503-476F-816D-9E62AA060B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AC3AF-52CB-4730-81CA-9B9EF971061E}" type="datetimeFigureOut">
              <a:rPr lang="en-US" smtClean="0"/>
              <a:pPr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3F3AE-F503-476F-816D-9E62AA060B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รัก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384376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ข้า</a:t>
            </a:r>
            <a:r>
              <a:rPr lang="th-TH" b="1" dirty="0"/>
              <a:t>รักพระเยซู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9144000" cy="2952328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1.ข้ารักและนับถือ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องค์พระเยซูคริสต์เจ้า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จะทิ้งการบาปชั่วและติดตามผู้ปกเกล้า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พระองค์ได้ประทานความรอด พ้นบาปแก่ผู้ทาส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ร้องรับเดี๋ยวนี้ขอถวายความรักแท้ใต้พระบาท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ข้าฯรักพระเยซู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เพราะพระองค์รักข้าก่อน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ทรงยอมสิ้นพระชนม์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ไถ่โทษบาปประทานพร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ศัตรูได้สวมมงกุฎหนาม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และได้หมิ่นประมาท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ร้องรับเดี๋ยวนี้ขอถวายความรักแท้ใต้พระบาท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3.ข้าขอรักพระองค์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จนดวงจิตลาโลกา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และสรรเสริญพระคุณเมื่อถึงวันมรณา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กล่าวถึงฤทธิ์ของพระองค์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และเมตตาน่าประหลาด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ร้องรับเดี๋ยวนี้ขอถวายความรักแท้ใต้พระบาท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เมื่อถึงเมืองสวรรค์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ที่บรมสุขสถาน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จะขับเพลงไพเราะฟังเสนาะในวิมาน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จะได้สวมมงกุฎงาม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แล้วเปล่งเสียงร้องประกาศ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ร้องรับเดี๋ยวนี้ขอถวายความรักแท้ใต้พระบาท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157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ข้ารักพระเยซู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ข้ารักพระเยซู </dc:title>
  <dc:creator>mary</dc:creator>
  <cp:lastModifiedBy>mary</cp:lastModifiedBy>
  <cp:revision>5</cp:revision>
  <dcterms:created xsi:type="dcterms:W3CDTF">2020-11-07T15:22:18Z</dcterms:created>
  <dcterms:modified xsi:type="dcterms:W3CDTF">2020-11-07T17:17:57Z</dcterms:modified>
</cp:coreProperties>
</file>