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22B60-5D78-43CA-9BA7-C2F298E279FB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681BF-0E08-49C9-9630-EBCAEBF6B1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ொல்கத்தா மலை மீதில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"/>
            <a:ext cx="7200800" cy="476671"/>
          </a:xfrm>
        </p:spPr>
        <p:txBody>
          <a:bodyPr>
            <a:noAutofit/>
          </a:bodyPr>
          <a:lstStyle/>
          <a:p>
            <a:r>
              <a:rPr lang="ta-I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கொல்கத்தா மலை மீதிலே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6120680" cy="5328592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கொல்கொதா மலைமேல் தோன்றுதோர் சிலுவை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அல்லல் பழிப்பின் சின்னமதாம்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நீசப் பாவிகட்காய் நேசர் மாண்டாரதில்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நேசிப்பேன் அத்தொல் சிலுவையை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அந்தச் சிலுவையை நேசிப்பேன்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பெலன் ஓய்ந்து நான் சாகும் வரை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தொல் சிலுவையை நான் பற்றுவேன்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பின் அதால் க்ரீடத்தை அணிவேன்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தேவாட்டுக் குட்டிதம் மாட்சிமை வெறுத்து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உலகோர் பழித்த குருசை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கல்வாரி மலைக்கே சுமந்தார் எனக்காய்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கவர்ந்த தென்னுள்ளத் தையது — அந்தச் சிலுவையை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என் பாவம் மன்னிக்க என்னைச் சுத்தமாக்க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நேசர் மாண்ட சிலுவையதோ !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 ரத்தம் தோய்ந்த அந்தச் சிலுவையின்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அழகெத்தனை மாட்சிமை பார் ! — அந்தச் சிலுவையை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குருசின் இழிவை மகிழ்வாய் சுமந்தே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மேன்மை பாராட்டுவேன் நிந்தையில்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பின்னால் மோட்சலோகில் நேசர் கூட்டிச் சென்று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பங்களிப்பார் தம் மகிமையில் — அந்தச் சிலுவையை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98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கொல்கத்தா மலை மீதிலே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கொல்கத்தா மலை மீதிலே</dc:title>
  <dc:creator>mary</dc:creator>
  <cp:lastModifiedBy>mary</cp:lastModifiedBy>
  <cp:revision>7</cp:revision>
  <dcterms:created xsi:type="dcterms:W3CDTF">2020-11-26T17:17:02Z</dcterms:created>
  <dcterms:modified xsi:type="dcterms:W3CDTF">2020-11-26T20:05:34Z</dcterms:modified>
</cp:coreProperties>
</file>