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D3F1D-22CE-4AC5-A6B3-07C071056A35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FD13D-E1FB-40F6-B8F5-1AD039A833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கர்த்தர் பார்த்து கொள்வார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34481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a-IN" sz="4000" b="1" dirty="0" smtClean="0"/>
              <a:t>கர்த்தர் </a:t>
            </a:r>
            <a:r>
              <a:rPr lang="ta-IN" sz="4000" b="1" dirty="0"/>
              <a:t>பார்த்து கொள்வார்</a:t>
            </a:r>
            <a:r>
              <a:rPr lang="ta-IN" b="1" dirty="0"/>
              <a:t/>
            </a:r>
            <a:br>
              <a:rPr lang="ta-I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4824536" cy="5976664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1.கலங்காதே என்ன நேர்ந்தாலும்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பார்த்து கொள்வார்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செட்டைகள் மறைவில் வந்திடுவாய்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பார்த்து கொள்வார்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கர்த்தர் பார்த்து கொள்வார்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உன் காரியம் உன் கவலை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யாவும் அவர் அறிவார்</a:t>
            </a:r>
          </a:p>
          <a:p>
            <a:pPr algn="l"/>
            <a:r>
              <a:rPr lang="ta-IN" b="1" dirty="0" smtClean="0">
                <a:solidFill>
                  <a:srgbClr val="FF0000"/>
                </a:solidFill>
              </a:rPr>
              <a:t>கர்த்தர் பார்த்து கொள்வார்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2.உந்தனின் தேவை யாவையும்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பார்த்து கொள்வார்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நம்பிடுவாய் திருப்தி செய்குவார்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பார்த்து கொள்வார்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3.கவலை தனிமை ஆயினும்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பார்த்து கொள்வார்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 சமாதானம் ஈந்திடுவார்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பார்த்து கொள்வார்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4.சோதனையால் சோர்ந்து போனாயோ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பார்த்து கொள்வார்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சாய்ந்திடு கர்த்தர் தம் மார்பினில்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கர்த்தர் பார்த்து கொள்வார்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கர்த்தர் பார்த்து கொள்வார்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கர்த்தர் பார்த்து கொள்வார் </dc:title>
  <dc:creator>mary</dc:creator>
  <cp:lastModifiedBy>mary</cp:lastModifiedBy>
  <cp:revision>4</cp:revision>
  <dcterms:created xsi:type="dcterms:W3CDTF">2020-11-22T19:45:54Z</dcterms:created>
  <dcterms:modified xsi:type="dcterms:W3CDTF">2020-11-23T18:43:02Z</dcterms:modified>
</cp:coreProperties>
</file>