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DA12C-B61C-43BB-9715-36EE487354D7}" type="datetimeFigureOut">
              <a:rPr lang="en-US" smtClean="0"/>
              <a:pPr/>
              <a:t>11/30/2020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4CCD5-DED5-4798-B62E-8039F02B0A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மீட்பர் ரத்தம் சிந்தினா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476672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என் மீட்பர் ரத்தம் சிந்தினார்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176464" cy="5832648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என்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மீட்பர் ரத்தம் சிந்தினார்,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நீதியும் சம்பாதித்தார்;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சொந்த நீதி வெறுத்தேன்,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இயேசுவின் நாமம் நம்புவேன்;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நிற்கும் பாறை கிறிஸ்துதான், 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வேறஸ்திபாரம் மணல் தான்.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கார் மேகம் அவர் முகத்தை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மறைக்கும் காலம், அவரை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எப்போதும்போல நம்புவேன்,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மாறாதவர் என்றறிவேன்;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நிற்கும் பாறை கிறிஸ்து தான்,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வேறஸ்திபாரம் மணல் தான்.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மரண வெள்ளம் பொங்கினும்,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மாம்சம் சோர்ந்து போயினும்,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 வாக்குத்தத்தம் ஆணையும்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நெஞ்சை ஆற்றித் தேற்றிடும்;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நன் நிற்கும் பாறை கிறிஸ்து தான்,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வேறஸ்திபாரம் மணல் தான்.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நியாயத்தீர்ப்புக் காலத்தில்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எக்காள சத்தம் கேட்கையில்,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அஞ்சேன் என் மீட்பர் நீதியே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அநீதன் என்னை மூடுமே;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நிற்கும் பாறை கிறிஸ்து தான்,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வேறஸ்திபாரம் மணல் தான்.</a:t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 மீட்பர் ரத்தம் சிந்தினார்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மீட்பர் ரத்தம் சிந்தினார்</dc:title>
  <dc:creator>mary</dc:creator>
  <cp:lastModifiedBy>mary</cp:lastModifiedBy>
  <cp:revision>4</cp:revision>
  <dcterms:created xsi:type="dcterms:W3CDTF">2018-11-07T13:55:34Z</dcterms:created>
  <dcterms:modified xsi:type="dcterms:W3CDTF">2020-11-30T17:35:23Z</dcterms:modified>
</cp:coreProperties>
</file>