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AB5F7-DC54-4F06-A331-DB9C7AB7D09E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E5C3-9BDF-4816-A48E-A7F252E18E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hal Kita, Hesus, Ikaw ay ak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408712" cy="692696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hi-IN" sz="3600" b="1" cap="small" dirty="0" smtClean="0"/>
              <a:t>मेरे </a:t>
            </a:r>
            <a:r>
              <a:rPr lang="hi-IN" sz="3600" b="1" cap="small" dirty="0"/>
              <a:t>येशु, मैं करता हूं तुमसे प्यार</a:t>
            </a:r>
            <a:br>
              <a:rPr lang="hi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8136904" cy="2880320"/>
          </a:xfrm>
        </p:spPr>
        <p:txBody>
          <a:bodyPr numCol="2"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है मेरा मैं जानता यह बात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खुशी से चलूंगा नित तेरे साथ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दुनिया की दोस्ती को जानता ना चीज़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शाफी है मेरा ऐ हर दिल अज़ीज़.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प्यार तूने किया सो करता मैं भी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गम ज़दा तू हुआ और जान अपनी दी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बचाने को मुझे गुनाह का मरीज़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शाफी है मेरा ऐ हर दिल अज़ीज़.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या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जीता या मरता मैं करूगा प्यार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 हूं तेरी मारफ़त नजात का हकदार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जिस हाल तू है शाफी तो मौत है नाचीज़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मरता ललकारूंगा ऐ हर दिल अज़ीज़.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पहुंचूंगा तेरे आसमानी मकाम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तब देखूंगा कामिल प्यार का अन्जाम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वहां मौत मौकुफ है न है एक मरीज़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हमेशा तक गाऊंगा ऐ हर दिल अज़ीज़.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मेरे येशु, मैं करता हूं तुमसे प्यार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मेरे येशु, मैं करता हूं तुमसे प्यार </dc:title>
  <dc:creator>mary</dc:creator>
  <cp:lastModifiedBy>mary</cp:lastModifiedBy>
  <cp:revision>6</cp:revision>
  <dcterms:created xsi:type="dcterms:W3CDTF">2020-11-07T14:58:39Z</dcterms:created>
  <dcterms:modified xsi:type="dcterms:W3CDTF">2020-11-09T17:20:29Z</dcterms:modified>
</cp:coreProperties>
</file>