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1CA42-CD4B-4AF4-83A0-24558DFE454F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E6D5A-A6DD-4781-9FD5-8898580AA9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दिल के दाग को धोवे कौ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832648" cy="360040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दिल के दाग को धोवे कौन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2808312" cy="583264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दिल के दाग को धोवे कौन?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लहू जो कि क्रूस से जारीः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मरे मर्ज को खोवे कौन!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लहू जो कि क्रूस से जारी।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बचना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वह चश्मा है मामूर,</a:t>
            </a: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दाग दिल के करता दूर,</a:t>
            </a: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है मुझको फिर मंजूर</a:t>
            </a: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लहू जो कि क्रूस से जारी।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मेरे मर्ज़ का शाफ़ी है,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लहू जो कि क्रूस से जारी,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मुआफ़ी को वह काफी है,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लहू जो कि क्रूस से जारी।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वह है मेरे कर्ज़ का दाम,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लहू जो कि क्रूस से जारी,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वह मेरा खास इनाम,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लहू जो कि क्रूस से जारी।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दुःख तकलीफ़ में है पनाह,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लहू जो कि क्रूस से जारी,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वह है मेरे घर की राह,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लहू जो कि क्रूस से जारी।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दिल के दाग को धोवे कौन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दिल के दाग को धोवे कौन</dc:title>
  <dc:creator>mary</dc:creator>
  <cp:lastModifiedBy>mary</cp:lastModifiedBy>
  <cp:revision>9</cp:revision>
  <dcterms:created xsi:type="dcterms:W3CDTF">2020-11-14T17:55:08Z</dcterms:created>
  <dcterms:modified xsi:type="dcterms:W3CDTF">2020-11-14T19:20:39Z</dcterms:modified>
</cp:coreProperties>
</file>