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C3A6-B101-47BE-B320-2A7EB826E414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ACD5-12D7-427A-9973-16B112EC5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C3A6-B101-47BE-B320-2A7EB826E414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ACD5-12D7-427A-9973-16B112EC5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C3A6-B101-47BE-B320-2A7EB826E414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ACD5-12D7-427A-9973-16B112EC5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C3A6-B101-47BE-B320-2A7EB826E414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ACD5-12D7-427A-9973-16B112EC5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C3A6-B101-47BE-B320-2A7EB826E414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ACD5-12D7-427A-9973-16B112EC5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C3A6-B101-47BE-B320-2A7EB826E414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ACD5-12D7-427A-9973-16B112EC5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C3A6-B101-47BE-B320-2A7EB826E414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ACD5-12D7-427A-9973-16B112EC5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C3A6-B101-47BE-B320-2A7EB826E414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ACD5-12D7-427A-9973-16B112EC5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C3A6-B101-47BE-B320-2A7EB826E414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ACD5-12D7-427A-9973-16B112EC5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C3A6-B101-47BE-B320-2A7EB826E414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ACD5-12D7-427A-9973-16B112EC5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C3A6-B101-47BE-B320-2A7EB826E414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ACD5-12D7-427A-9973-16B112EC5A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9C3A6-B101-47BE-B320-2A7EB826E414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DACD5-12D7-427A-9973-16B112EC5A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thing But the Blood of Jesu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72251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 كل إثم من يزيل</a:t>
            </a:r>
            <a:br>
              <a:rPr lang="ar-AE" b="1" dirty="0" smtClean="0"/>
            </a:br>
            <a:r>
              <a:rPr lang="ar-AE" b="1" dirty="0"/>
              <a:t/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836712"/>
            <a:ext cx="2944416" cy="5544616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ar-AE" b="1" dirty="0" smtClean="0"/>
              <a:t>1- كل إثم من يزيل</a:t>
            </a:r>
          </a:p>
          <a:p>
            <a:pPr algn="r"/>
            <a:r>
              <a:rPr lang="ar-AE" b="1" dirty="0" smtClean="0"/>
              <a:t>دم ربي لا سواه</a:t>
            </a:r>
          </a:p>
          <a:p>
            <a:pPr algn="r"/>
            <a:r>
              <a:rPr lang="ar-AE" b="1" dirty="0" smtClean="0"/>
              <a:t>طهر قلبي من ينيل</a:t>
            </a:r>
          </a:p>
          <a:p>
            <a:pPr algn="r"/>
            <a:r>
              <a:rPr lang="ar-AE" b="1" dirty="0" smtClean="0"/>
              <a:t>دم ربي لا سواه</a:t>
            </a:r>
          </a:p>
          <a:p>
            <a:pPr algn="r"/>
            <a:endParaRPr lang="ar-AE" b="1" dirty="0" smtClean="0">
              <a:solidFill>
                <a:srgbClr val="FF0000"/>
              </a:solidFill>
            </a:endParaRP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يا نهر نعمة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يا سيل رحمة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يا بحر بهجة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دم ربي لا سواه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2- ما رجاء الساقطين</a:t>
            </a:r>
          </a:p>
          <a:p>
            <a:pPr algn="r"/>
            <a:r>
              <a:rPr lang="ar-AE" b="1" dirty="0" smtClean="0"/>
              <a:t>دم ربي لا سواه</a:t>
            </a:r>
          </a:p>
          <a:p>
            <a:pPr algn="r"/>
            <a:r>
              <a:rPr lang="ar-AE" b="1" dirty="0" smtClean="0"/>
              <a:t>ما علاج القانطين</a:t>
            </a:r>
          </a:p>
          <a:p>
            <a:pPr algn="r"/>
            <a:r>
              <a:rPr lang="ar-AE" b="1" dirty="0" smtClean="0"/>
              <a:t>دم ربي لا سواه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3- ما ينيل الانتصار</a:t>
            </a:r>
          </a:p>
          <a:p>
            <a:pPr algn="r"/>
            <a:r>
              <a:rPr lang="ar-AE" b="1" dirty="0" smtClean="0"/>
              <a:t>دم ربي لا سواه</a:t>
            </a:r>
          </a:p>
          <a:p>
            <a:pPr algn="r"/>
            <a:r>
              <a:rPr lang="ar-AE" b="1" dirty="0" smtClean="0"/>
              <a:t>ما يعيد الافتخار</a:t>
            </a:r>
          </a:p>
          <a:p>
            <a:pPr algn="r"/>
            <a:r>
              <a:rPr lang="ar-AE" b="1" dirty="0" smtClean="0"/>
              <a:t>دم ربي لا سواه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كل إثم من يزيل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كل إثم من يزيل </dc:title>
  <dc:creator>mary</dc:creator>
  <cp:lastModifiedBy>mary</cp:lastModifiedBy>
  <cp:revision>6</cp:revision>
  <dcterms:created xsi:type="dcterms:W3CDTF">2022-04-12T18:11:06Z</dcterms:created>
  <dcterms:modified xsi:type="dcterms:W3CDTF">2023-08-22T20:08:49Z</dcterms:modified>
</cp:coreProperties>
</file>