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A27F-80EA-4477-BA0F-CB94C10619D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1714-F45D-4AAF-894E-358D65C16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A27F-80EA-4477-BA0F-CB94C10619D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1714-F45D-4AAF-894E-358D65C16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A27F-80EA-4477-BA0F-CB94C10619D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1714-F45D-4AAF-894E-358D65C16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A27F-80EA-4477-BA0F-CB94C10619D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1714-F45D-4AAF-894E-358D65C16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A27F-80EA-4477-BA0F-CB94C10619D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1714-F45D-4AAF-894E-358D65C16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A27F-80EA-4477-BA0F-CB94C10619D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1714-F45D-4AAF-894E-358D65C16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A27F-80EA-4477-BA0F-CB94C10619D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1714-F45D-4AAF-894E-358D65C16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A27F-80EA-4477-BA0F-CB94C10619D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1714-F45D-4AAF-894E-358D65C16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A27F-80EA-4477-BA0F-CB94C10619D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1714-F45D-4AAF-894E-358D65C16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A27F-80EA-4477-BA0F-CB94C10619D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1714-F45D-4AAF-894E-358D65C16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A27F-80EA-4477-BA0F-CB94C10619D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1714-F45D-4AAF-894E-358D65C16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CA27F-80EA-4477-BA0F-CB94C10619DB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1714-F45D-4AAF-894E-358D65C166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остроил на крови Христ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6120680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Построил </a:t>
            </a:r>
            <a:r>
              <a:rPr lang="az-Cyrl-AZ" b="1" dirty="0"/>
              <a:t>на крови Христа</a:t>
            </a: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6264696" cy="5616624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Построил на крови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Христа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Навек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надежду я свою;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Других имен не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признаю,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Лишь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верю имени Христа.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Стою я на скале Христа,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 других основах лишь песок.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 других основах лишь песок.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Лицо ль Его сокроет мгла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благодатию креплюсь;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Среди волнений, бурь и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зла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якоре Его держусь.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Его Святой Крови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завет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Хранит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в потоках бед;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всё рушится кругом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нахожу опору в Нём.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ж во славе Он придёт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Пусть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верным Он меня найдёт,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Одетым в праведность, святым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без пятна предстать пред Ним.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107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Построил на крови Христа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Построил на крови Христа </dc:title>
  <dc:creator>mary</dc:creator>
  <cp:lastModifiedBy>mary</cp:lastModifiedBy>
  <cp:revision>4</cp:revision>
  <dcterms:created xsi:type="dcterms:W3CDTF">2020-11-30T18:43:57Z</dcterms:created>
  <dcterms:modified xsi:type="dcterms:W3CDTF">2020-12-01T19:06:30Z</dcterms:modified>
</cp:coreProperties>
</file>