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214E1-3FD7-4FCE-A9D9-D2110F6E1501}" type="datetimeFigureOut">
              <a:rPr lang="en-US" smtClean="0"/>
              <a:pPr/>
              <a:t>11/8/2020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A759A-2924-4A9B-B4BA-DDCBAD3DAF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214E1-3FD7-4FCE-A9D9-D2110F6E1501}" type="datetimeFigureOut">
              <a:rPr lang="en-US" smtClean="0"/>
              <a:pPr/>
              <a:t>11/8/2020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A759A-2924-4A9B-B4BA-DDCBAD3DAF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214E1-3FD7-4FCE-A9D9-D2110F6E1501}" type="datetimeFigureOut">
              <a:rPr lang="en-US" smtClean="0"/>
              <a:pPr/>
              <a:t>11/8/2020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A759A-2924-4A9B-B4BA-DDCBAD3DAF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214E1-3FD7-4FCE-A9D9-D2110F6E1501}" type="datetimeFigureOut">
              <a:rPr lang="en-US" smtClean="0"/>
              <a:pPr/>
              <a:t>11/8/2020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A759A-2924-4A9B-B4BA-DDCBAD3DAF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214E1-3FD7-4FCE-A9D9-D2110F6E1501}" type="datetimeFigureOut">
              <a:rPr lang="en-US" smtClean="0"/>
              <a:pPr/>
              <a:t>11/8/2020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A759A-2924-4A9B-B4BA-DDCBAD3DAF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214E1-3FD7-4FCE-A9D9-D2110F6E1501}" type="datetimeFigureOut">
              <a:rPr lang="en-US" smtClean="0"/>
              <a:pPr/>
              <a:t>11/8/2020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A759A-2924-4A9B-B4BA-DDCBAD3DAF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214E1-3FD7-4FCE-A9D9-D2110F6E1501}" type="datetimeFigureOut">
              <a:rPr lang="en-US" smtClean="0"/>
              <a:pPr/>
              <a:t>11/8/2020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A759A-2924-4A9B-B4BA-DDCBAD3DAF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214E1-3FD7-4FCE-A9D9-D2110F6E1501}" type="datetimeFigureOut">
              <a:rPr lang="en-US" smtClean="0"/>
              <a:pPr/>
              <a:t>11/8/2020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A759A-2924-4A9B-B4BA-DDCBAD3DAF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214E1-3FD7-4FCE-A9D9-D2110F6E1501}" type="datetimeFigureOut">
              <a:rPr lang="en-US" smtClean="0"/>
              <a:pPr/>
              <a:t>11/8/2020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A759A-2924-4A9B-B4BA-DDCBAD3DAF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214E1-3FD7-4FCE-A9D9-D2110F6E1501}" type="datetimeFigureOut">
              <a:rPr lang="en-US" smtClean="0"/>
              <a:pPr/>
              <a:t>11/8/2020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A759A-2924-4A9B-B4BA-DDCBAD3DAF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214E1-3FD7-4FCE-A9D9-D2110F6E1501}" type="datetimeFigureOut">
              <a:rPr lang="en-US" smtClean="0"/>
              <a:pPr/>
              <a:t>11/8/2020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A759A-2924-4A9B-B4BA-DDCBAD3DAF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214E1-3FD7-4FCE-A9D9-D2110F6E1501}" type="datetimeFigureOut">
              <a:rPr lang="en-US" smtClean="0"/>
              <a:pPr/>
              <a:t>11/8/2020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7A759A-2924-4A9B-B4BA-DDCBAD3DAFB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내 주 되신 주를 참 사랑하고1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3733800"/>
            <a:ext cx="9144000" cy="3124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Люблю, мой Спасител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5696" y="1"/>
            <a:ext cx="5544616" cy="620687"/>
          </a:xfrm>
        </p:spPr>
        <p:txBody>
          <a:bodyPr>
            <a:normAutofit fontScale="90000"/>
          </a:bodyPr>
          <a:lstStyle/>
          <a:p>
            <a:r>
              <a:rPr lang="az-Cyrl-AZ" b="1" dirty="0" smtClean="0"/>
              <a:t>Люблю</a:t>
            </a:r>
            <a:r>
              <a:rPr lang="az-Cyrl-AZ" dirty="0" smtClean="0"/>
              <a:t>, </a:t>
            </a:r>
            <a:r>
              <a:rPr lang="az-Cyrl-AZ" b="1" dirty="0" smtClean="0"/>
              <a:t>мой Спаситель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620688"/>
            <a:ext cx="8568952" cy="3096344"/>
          </a:xfrm>
        </p:spPr>
        <p:txBody>
          <a:bodyPr numCol="2">
            <a:noAutofit/>
          </a:bodyPr>
          <a:lstStyle/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1.Люблю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мой Спаситель, и знаю — Ты мой!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Тобою спасён я от жизни пустой.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Меня чтоб избавить, отдал Ты Себя.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Люблю, мой Спаситель, люблю я Тебя! 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2.Люблю, но Ты первый меня возлюбил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мне на Голгофе спасенье купил.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Ты умер за грешных, безмерно любя…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Люблю, мой Спаситель, люблю я Тебя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3.И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жизни и в смерти хочу я любить,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Доколе живу Твоё имя хвалить,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даже в час смерти твердить про себя: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Люблю, мой Спаситель, люблю я Тебя!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4.В обителях славы, в небесном краю,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 венцом на челе, в свете вечного дня,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Восторженно в сонме спасённых спою: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Люблю, мой Спаситель, люблю я Тебя!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</TotalTime>
  <Words>135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Люблю, мой Спаситель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Люблю,Мой Спаситель</dc:title>
  <dc:creator>mary</dc:creator>
  <cp:lastModifiedBy>mary</cp:lastModifiedBy>
  <cp:revision>8</cp:revision>
  <dcterms:created xsi:type="dcterms:W3CDTF">2020-11-07T15:28:09Z</dcterms:created>
  <dcterms:modified xsi:type="dcterms:W3CDTF">2020-11-08T20:01:31Z</dcterms:modified>
</cp:coreProperties>
</file>