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86CBF-F934-473D-AEA7-E6D47C3E3055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nde cristãos, vinde à porf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260647"/>
            <a:ext cx="6264696" cy="432049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Vinde cristãos, vinde à porfia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3456384" cy="4896544"/>
          </a:xfrm>
        </p:spPr>
        <p:txBody>
          <a:bodyPr>
            <a:noAutofit/>
          </a:bodyPr>
          <a:lstStyle/>
          <a:p>
            <a:pPr algn="l"/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1.Vinde cristãos, vinde à porfia</a:t>
            </a:r>
            <a:b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Hinos cantemos de louvor,</a:t>
            </a:r>
            <a:b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Hinos de paz e de alegria,</a:t>
            </a:r>
            <a:b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os anjos cantam ao senhor:</a:t>
            </a:r>
            <a:b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pt-BR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sz="18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Coro</a:t>
            </a:r>
            <a:br>
              <a:rPr lang="pt-BR" sz="18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Glória! a deus nas alturas </a:t>
            </a:r>
            <a:br>
              <a:rPr lang="pt-BR" sz="18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Glória</a:t>
            </a:r>
            <a:r>
              <a:rPr lang="pt-BR" sz="18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 a deus nas alturas </a:t>
            </a:r>
            <a:endParaRPr lang="pt-BR" sz="1800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 Foi nesta noite venturosa</a:t>
            </a:r>
            <a:b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 que nasceu o salvador,</a:t>
            </a:r>
            <a:b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anjos com voz harmoniosa,</a:t>
            </a:r>
            <a:b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Deram a deus o seu louvor:</a:t>
            </a:r>
            <a:b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 Vinde juntar-vos aos pastores,</a:t>
            </a:r>
            <a:b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Vinde com eles a belém !</a:t>
            </a:r>
            <a:b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Vinde, correndo pressurosos;</a:t>
            </a:r>
            <a:b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salvador, enfim, nos vem !</a:t>
            </a:r>
            <a:endParaRPr lang="en-US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Vinde cristãos, vinde à porfia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Hino de paz e de alegra</dc:title>
  <dc:creator>mary</dc:creator>
  <cp:lastModifiedBy>mary</cp:lastModifiedBy>
  <cp:revision>6</cp:revision>
  <dcterms:created xsi:type="dcterms:W3CDTF">2019-01-02T19:56:55Z</dcterms:created>
  <dcterms:modified xsi:type="dcterms:W3CDTF">2020-11-05T17:06:05Z</dcterms:modified>
</cp:coreProperties>
</file>