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A6676-B2CB-4553-8718-9E8F4130F62B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AB0FA-1F4E-4413-B057-E5445AD940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 hat thien b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Tieng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hat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thien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binh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320480" cy="4752528"/>
          </a:xfrm>
        </p:spPr>
        <p:txBody>
          <a:bodyPr>
            <a:noAutofit/>
          </a:bodyPr>
          <a:lstStyle/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Trên không trung tiếng hát thiên binh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Êm đềm ngân suốt trong đêm trường.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Non xanh kia đáp tiếng hoan ca,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Vang niềm vui khắp nơi xa ngàn.</a:t>
            </a:r>
          </a:p>
          <a:p>
            <a:pPr algn="l"/>
            <a:endParaRPr lang="vi-VN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vi-VN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ÐK: </a:t>
            </a:r>
          </a:p>
          <a:p>
            <a:pPr algn="l"/>
            <a:r>
              <a:rPr lang="vi-VN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Ô, vút cao trên trời mây,</a:t>
            </a:r>
          </a:p>
          <a:p>
            <a:pPr algn="l"/>
            <a:r>
              <a:rPr lang="vi-VN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Vút cao trên trời mây,</a:t>
            </a:r>
          </a:p>
          <a:p>
            <a:pPr algn="l"/>
            <a:r>
              <a:rPr lang="vi-VN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Vút cao trên trời mây, vời vợi.</a:t>
            </a:r>
          </a:p>
          <a:p>
            <a:pPr algn="l"/>
            <a:r>
              <a:rPr lang="vi-VN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Nguyện danh Thiên Chúa vinh quang.</a:t>
            </a:r>
          </a:p>
          <a:p>
            <a:pPr algn="l"/>
            <a:endParaRPr lang="vi-VN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Ta mau mau đến Bết-lê-hem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Xin quỳ tôn thánh vương ra đời.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Nơi cô thôn sứ thánh hân hoan,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 mừng đêm Giê-xu lâm phàm.</a:t>
            </a:r>
          </a:p>
          <a:p>
            <a:pPr algn="l"/>
            <a:endParaRPr lang="vi-VN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Kia trong nơi máng cỏ khiêm ti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 Trời lâm thế cách nhu mì.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 lên Giô-sép với Ma-ri,</a:t>
            </a:r>
          </a:p>
          <a:p>
            <a:pPr algn="l"/>
            <a:r>
              <a:rPr lang="vi-VN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Mau cùng tôi hát khen Giê-xu.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Tieng hat thien binh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Hát Thiên Thần Trên Cao</dc:title>
  <dc:creator>mary</dc:creator>
  <cp:lastModifiedBy>mary</cp:lastModifiedBy>
  <cp:revision>5</cp:revision>
  <dcterms:created xsi:type="dcterms:W3CDTF">2020-11-04T16:23:48Z</dcterms:created>
  <dcterms:modified xsi:type="dcterms:W3CDTF">2020-11-05T17:02:10Z</dcterms:modified>
</cp:coreProperties>
</file>