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1E1F-674B-40D3-A3F2-197D58BE7F41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025F0-8375-454F-8E4E-19936A35B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ss Jesus das Kreuz alleine tr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408712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sz="4000" b="1" dirty="0" smtClean="0"/>
              <a:t>Thập </a:t>
            </a:r>
            <a:r>
              <a:rPr lang="vi-VN" sz="4000" b="1" dirty="0"/>
              <a:t>Tự Jesus Vác Đi Lao Đao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5040560" cy="5904656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Thập tự Jêsus vác đi lao đao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Còn mọi người thong thả sao?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phải, mỗi người có riêng một cây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Hiện phần tôi cũng vác đây.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Đường này ngày xưa thánh dân không lui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trời hiện nay sướng vui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Đang nếm hương vị ái tâm tinh thần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Sạch lệ, thơ thái, vui mừng.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Thập tự đời tôi vác đi luôn luôn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từ trần tôi mới buông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đến thiên đàng Chúa ban kim miện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Dự phần tôi cũng có riêng.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Bệ ngọc, kìa nơi Chúa đương kê chân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phục mình, tâm hỉ hân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Gieo chiếc kim miện thỏa vui tâm thần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Lặp lại danh Đấng chí thân.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Thập Tự Jesus Vác Đi Lao Đao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Thập Tự Jesus Vác Đi Lao Đao </dc:title>
  <dc:creator>mary</dc:creator>
  <cp:lastModifiedBy>mary</cp:lastModifiedBy>
  <cp:revision>3</cp:revision>
  <dcterms:created xsi:type="dcterms:W3CDTF">2020-11-25T17:48:09Z</dcterms:created>
  <dcterms:modified xsi:type="dcterms:W3CDTF">2020-11-25T19:21:57Z</dcterms:modified>
</cp:coreProperties>
</file>