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646B-8FDE-41ED-B53F-B0066D674F85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B96F-CA50-4DFD-885E-092001441C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646B-8FDE-41ED-B53F-B0066D674F85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B96F-CA50-4DFD-885E-092001441C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646B-8FDE-41ED-B53F-B0066D674F85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B96F-CA50-4DFD-885E-092001441C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646B-8FDE-41ED-B53F-B0066D674F85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B96F-CA50-4DFD-885E-092001441C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646B-8FDE-41ED-B53F-B0066D674F85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B96F-CA50-4DFD-885E-092001441C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646B-8FDE-41ED-B53F-B0066D674F85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B96F-CA50-4DFD-885E-092001441C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646B-8FDE-41ED-B53F-B0066D674F85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B96F-CA50-4DFD-885E-092001441C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646B-8FDE-41ED-B53F-B0066D674F85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B96F-CA50-4DFD-885E-092001441C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646B-8FDE-41ED-B53F-B0066D674F85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B96F-CA50-4DFD-885E-092001441C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646B-8FDE-41ED-B53F-B0066D674F85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B96F-CA50-4DFD-885E-092001441C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646B-8FDE-41ED-B53F-B0066D674F85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B96F-CA50-4DFD-885E-092001441C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5646B-8FDE-41ED-B53F-B0066D674F85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AB96F-CA50-4DFD-885E-092001441C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 iubesc Is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888432" cy="404664"/>
          </a:xfrm>
        </p:spPr>
        <p:txBody>
          <a:bodyPr>
            <a:noAutofit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 iubesc Isuse </a:t>
            </a:r>
            <a:r>
              <a:rPr lang="en-US" b="1" cap="small" dirty="0" smtClean="0"/>
              <a:t/>
            </a:r>
            <a:br>
              <a:rPr lang="en-US" b="1" cap="small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8424936" cy="2952328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iubesc, Isuse, știu că ești al meu,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lumii plăcere, n-o mai doresc eu.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multă ca-n Tine, eu n-am să găsesc.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DeTe-am iubit cândva, acum Te iubesc!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să mă răscumperi, pe cruce-ai murit,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iubesc căci spinii adânc Te-au rănit.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iubesc căci întâi, chiar Tu m-ai iubit.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Te-am iubit cândva, acum și mai mult!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viață în moarte Te vreau, Te doresc!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fiu al Tău, Doamne, pe cât timp trăiesc,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moartea veni-va și-atunci am să zic: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mult ca pe Tine, n-am iubit nimic.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Tău chip de jertfă, de Miel înjunghiat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M-ajută să-ndur chinul cel necurmat,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uit orice jale ce-n urmă privesc,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Mă-ndrept cu nădejde la tronul ceresc.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145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Te iubesc Isuse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Te iubesc Isuse  </dc:title>
  <dc:creator>mary</dc:creator>
  <cp:lastModifiedBy>mary</cp:lastModifiedBy>
  <cp:revision>5</cp:revision>
  <dcterms:created xsi:type="dcterms:W3CDTF">2020-11-07T14:57:32Z</dcterms:created>
  <dcterms:modified xsi:type="dcterms:W3CDTF">2020-11-07T17:31:40Z</dcterms:modified>
</cp:coreProperties>
</file>