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196A6-8B45-4052-A1F4-26A0B8C54BE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87DC4-D6F3-4C6B-A789-2F0D7F6219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ging ang Dugo ni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97666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Tanging</a:t>
            </a:r>
            <a:r>
              <a:rPr lang="en-US" b="1" dirty="0" smtClean="0"/>
              <a:t>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Dugo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Cristo 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400600" cy="554461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makalilinis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karumhan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huhugas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Balong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pag-asa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Panlinis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puso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Panghugas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sala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Tanging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dugo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</a:t>
            </a:r>
            <a:r>
              <a:rPr lang="en-US" sz="2000" b="1" dirty="0" smtClean="0">
                <a:solidFill>
                  <a:srgbClr val="FF0000"/>
                </a:solidFill>
              </a:rPr>
              <a:t> Cristo.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patawad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Magpasakop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lilinis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katubusan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kabanalan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na't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manalig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Cristo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94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Tanging ang Dugo ni Cristo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Tanging ang Dugo ni Cristo  </dc:title>
  <dc:creator>mary</dc:creator>
  <cp:lastModifiedBy>mary</cp:lastModifiedBy>
  <cp:revision>4</cp:revision>
  <dcterms:created xsi:type="dcterms:W3CDTF">2020-11-15T19:22:53Z</dcterms:created>
  <dcterms:modified xsi:type="dcterms:W3CDTF">2020-11-15T20:11:38Z</dcterms:modified>
</cp:coreProperties>
</file>