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5B4AE-16EB-46BD-AFCC-371D9994A13E}" type="datetimeFigureOut">
              <a:rPr lang="en-US" smtClean="0"/>
              <a:pPr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1473F-CF27-472E-8901-1E24A593F6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aste rots van mijn beh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404664"/>
            <a:ext cx="4536504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Stânca</a:t>
            </a:r>
            <a:r>
              <a:rPr lang="en-US" b="1" dirty="0" smtClean="0"/>
              <a:t> </a:t>
            </a:r>
            <a:r>
              <a:rPr lang="en-US" b="1" dirty="0" err="1" smtClean="0"/>
              <a:t>mântuirii</a:t>
            </a:r>
            <a:r>
              <a:rPr lang="en-US" b="1" dirty="0" smtClean="0"/>
              <a:t> </a:t>
            </a:r>
            <a:r>
              <a:rPr lang="en-US" b="1" dirty="0" err="1"/>
              <a:t>Tu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5976664" cy="4447256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Stânca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mântuirii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T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ine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acu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m,</a:t>
            </a:r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Lasă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sângele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rsat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să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cat,</a:t>
            </a:r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ătă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cit  am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fost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și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 J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sânul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Stânca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mântuirii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ești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c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drag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ocro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teșt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ăz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sunt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scum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rat, C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ăc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Jsus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salvat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tept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nespus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Re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venirea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Ta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Jsus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! </a:t>
            </a:r>
          </a:p>
          <a:p>
            <a:pPr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Acu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 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l 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de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schis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Și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păș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esc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spre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ăc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ri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sângele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rsat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Sunt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acum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veci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salvat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Sunt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salvat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veci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salvat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!  Via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tră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v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nic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mi-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Amin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154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Stânca mântuirii Tu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Stânca mântuirii, Tu </dc:title>
  <dc:creator>mary</dc:creator>
  <cp:lastModifiedBy>mary</cp:lastModifiedBy>
  <cp:revision>56</cp:revision>
  <dcterms:created xsi:type="dcterms:W3CDTF">2020-10-31T15:22:45Z</dcterms:created>
  <dcterms:modified xsi:type="dcterms:W3CDTF">2020-11-01T20:33:39Z</dcterms:modified>
</cp:coreProperties>
</file>