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0D3B-5003-411A-883A-036C7D60812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C32D6-C57C-4DCB-BE9A-EDE01B1FC2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oshwi Dhambi Za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39"/>
            <a:ext cx="5256584" cy="28803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Sioshwi</a:t>
            </a:r>
            <a:r>
              <a:rPr lang="en-US" b="1" dirty="0" smtClean="0"/>
              <a:t> </a:t>
            </a:r>
            <a:r>
              <a:rPr lang="en-US" b="1" dirty="0" err="1" smtClean="0"/>
              <a:t>Dhambi</a:t>
            </a:r>
            <a:r>
              <a:rPr lang="en-US" b="1" dirty="0" smtClean="0"/>
              <a:t> </a:t>
            </a:r>
            <a:r>
              <a:rPr lang="en-US" b="1" dirty="0" err="1" smtClean="0"/>
              <a:t>Zangu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320480" cy="576064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Sioshwi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Hapendezewi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Hakuna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kabisa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Dawa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makosa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kututakasa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  <a:r>
              <a:rPr lang="en-US" sz="1600" b="1" dirty="0" err="1" smtClean="0">
                <a:solidFill>
                  <a:srgbClr val="FF0000"/>
                </a:solidFill>
              </a:rPr>
              <a:t>Ila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kunisafi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udhuru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Sipati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patanishwa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Hukumu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yanitisha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Sipati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Yashinda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ulimwengu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kutufikisha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utukufu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twaisifu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Sioshwi Dhambi Zangu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Sioshwi Dhambi Zangu</dc:title>
  <dc:creator>mary</dc:creator>
  <cp:lastModifiedBy>mary</cp:lastModifiedBy>
  <cp:revision>5</cp:revision>
  <dcterms:created xsi:type="dcterms:W3CDTF">2020-11-15T20:53:54Z</dcterms:created>
  <dcterms:modified xsi:type="dcterms:W3CDTF">2020-11-17T16:56:28Z</dcterms:modified>
</cp:coreProperties>
</file>