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318D-0EFE-4B76-8334-A811FD11DE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A297E-9667-43F1-A8BD-98989A0486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318D-0EFE-4B76-8334-A811FD11DE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A297E-9667-43F1-A8BD-98989A0486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318D-0EFE-4B76-8334-A811FD11DE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A297E-9667-43F1-A8BD-98989A0486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318D-0EFE-4B76-8334-A811FD11DE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A297E-9667-43F1-A8BD-98989A0486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318D-0EFE-4B76-8334-A811FD11DE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A297E-9667-43F1-A8BD-98989A0486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318D-0EFE-4B76-8334-A811FD11DE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A297E-9667-43F1-A8BD-98989A0486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318D-0EFE-4B76-8334-A811FD11DE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A297E-9667-43F1-A8BD-98989A0486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318D-0EFE-4B76-8334-A811FD11DE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A297E-9667-43F1-A8BD-98989A0486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318D-0EFE-4B76-8334-A811FD11DE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A297E-9667-43F1-A8BD-98989A0486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318D-0EFE-4B76-8334-A811FD11DE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A297E-9667-43F1-A8BD-98989A0486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318D-0EFE-4B76-8334-A811FD11DE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A297E-9667-43F1-A8BD-98989A0486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D318D-0EFE-4B76-8334-A811FD11DE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A297E-9667-43F1-A8BD-98989A0486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 Cristo ang sandigan 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472608" cy="506487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Si Cristo ang sandigan ko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124744"/>
            <a:ext cx="7992888" cy="5256584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pag-asa’y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nakasalig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dumanak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pang-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hugas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Si Cristo </a:t>
            </a: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sandigan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ko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Siya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matibay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kong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Bato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At </a:t>
            </a:r>
            <a:r>
              <a:rPr lang="en-US" sz="2000" b="1" dirty="0" err="1" smtClean="0">
                <a:solidFill>
                  <a:srgbClr val="FF0000"/>
                </a:solidFill>
              </a:rPr>
              <a:t>kanlungan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pag</a:t>
            </a:r>
            <a:r>
              <a:rPr lang="en-US" sz="2000" b="1" dirty="0" smtClean="0">
                <a:solidFill>
                  <a:srgbClr val="FF0000"/>
                </a:solidFill>
              </a:rPr>
              <a:t> may </a:t>
            </a:r>
            <a:r>
              <a:rPr lang="en-US" sz="2000" b="1" dirty="0" err="1" smtClean="0">
                <a:solidFill>
                  <a:srgbClr val="FF0000"/>
                </a:solidFill>
              </a:rPr>
              <a:t>bagyo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danasin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Niya’ylaging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sapat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dumagsa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pag-subok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tatawaga’y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nalulumbay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kaaliwan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nanlulumo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trumpeta’y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hinipan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-dating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masumpungang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Kabanalan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taglay</a:t>
            </a:r>
            <a:endParaRPr 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94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 Cristo ang sandigan ko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 Cristo ang sandigan ko</dc:title>
  <dc:creator>mary</dc:creator>
  <cp:lastModifiedBy>mary</cp:lastModifiedBy>
  <cp:revision>5</cp:revision>
  <dcterms:created xsi:type="dcterms:W3CDTF">2022-03-22T12:42:03Z</dcterms:created>
  <dcterms:modified xsi:type="dcterms:W3CDTF">2022-03-22T13:09:33Z</dcterms:modified>
</cp:coreProperties>
</file>