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8F876-903A-4E34-BBC1-92DE5A9C1860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089FF-2651-47BE-9CB2-B4D4F6DA5D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 nicht verzagt, was auch geschie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992888" cy="504056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Sei nicht verzagt, was auch geschieht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280920" cy="504056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Sei nicht verzagt, was auch geschieht,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sorgt für dich, sein Kind,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liebend Auge auf dich sieht,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sorgt für dich, sein Kind.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Gott sorgt für dich, sein Kind,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freundlich und treu: jeden Tag neu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sorgt er für dich</a:t>
            </a:r>
            <a:r>
              <a:rPr lang="de-DE" sz="1800" b="1" dirty="0" smtClean="0">
                <a:solidFill>
                  <a:srgbClr val="FF0000"/>
                </a:solidFill>
              </a:rPr>
              <a:t>, sein </a:t>
            </a:r>
            <a:r>
              <a:rPr lang="de-DE" sz="1800" b="1" dirty="0" smtClean="0">
                <a:solidFill>
                  <a:srgbClr val="FF0000"/>
                </a:solidFill>
              </a:rPr>
              <a:t>Kind,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sorgt er für dich, sein Kind.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Wenn dir im leid der Mut entsinkt,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sorgt für dich, sein Kind,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dich Gefahr und Not umbringt,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sorgt für dich, sein Kind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Was du bedarfst, das gibt er dir,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sorgt für dich, sein Kind,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 nur im Glauben für und für,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sorgt für dich, sein Kind.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Ob auch die Prüfung lange währt,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sorgt für dich, sein Kind,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bald nimmt er dir, was dich beschwert,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 sorgt für dich, sein Kind.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175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Sei nicht verzagt, was auch geschieht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Verzage nicht, was auch dein Los</dc:title>
  <dc:creator>mary</dc:creator>
  <cp:lastModifiedBy>mary</cp:lastModifiedBy>
  <cp:revision>9</cp:revision>
  <dcterms:created xsi:type="dcterms:W3CDTF">2021-09-17T16:24:08Z</dcterms:created>
  <dcterms:modified xsi:type="dcterms:W3CDTF">2022-08-04T16:57:46Z</dcterms:modified>
</cp:coreProperties>
</file>