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33D22-3704-4EAF-B38B-644881700180}" type="datetimeFigureOut">
              <a:rPr lang="en-US" smtClean="0"/>
              <a:t>11/25/2020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CD57-CE88-4806-9442-5FAB30BAA99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ust Jesus Bear the Cross Alone 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ss Jesus das Kreuz alleine tra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260648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Sasarilinin</a:t>
            </a:r>
            <a:r>
              <a:rPr lang="en-US" b="1" dirty="0" smtClean="0"/>
              <a:t> </a:t>
            </a:r>
            <a:r>
              <a:rPr lang="en-US" b="1" dirty="0" err="1" smtClean="0"/>
              <a:t>ba</a:t>
            </a:r>
            <a:r>
              <a:rPr lang="en-US" b="1" dirty="0" smtClean="0"/>
              <a:t> </a:t>
            </a:r>
            <a:r>
              <a:rPr lang="en-US" b="1" dirty="0" err="1" smtClean="0"/>
              <a:t>Niya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3168352" cy="4658072"/>
          </a:xfrm>
        </p:spPr>
        <p:txBody>
          <a:bodyPr/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Sasarilinin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magdala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isa’y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Dadalhin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pagtiisan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pasan-pasan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ibisan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maginhawaan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lalagay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papupurihan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Sasarilinin ba Niya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Sasarilinin ba Niya</dc:title>
  <dc:creator>mary</dc:creator>
  <cp:lastModifiedBy>mary</cp:lastModifiedBy>
  <cp:revision>8</cp:revision>
  <dcterms:created xsi:type="dcterms:W3CDTF">2020-11-25T18:02:10Z</dcterms:created>
  <dcterms:modified xsi:type="dcterms:W3CDTF">2020-11-25T19:58:49Z</dcterms:modified>
</cp:coreProperties>
</file>