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5ABE-A8A4-4574-891C-BAB007F41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9866A-43BC-4CD1-9B4A-DB16B91A80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ă nu te temi de viit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 </a:t>
            </a:r>
            <a:r>
              <a:rPr lang="nl-NL" b="1" dirty="0"/>
              <a:t>Să nu te temi de viitor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3168352" cy="5788024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nu te temi de viitor,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ai iubirea Sa,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brațul Său biruitor,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Ce-ți ia povara ta,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rgbClr val="FF0000"/>
                </a:solidFill>
              </a:rPr>
              <a:t>Refren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Iubirea  lui Isus,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Te va ascunde de  dureri,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Așteaptă doar de sus,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Depline mângăieri.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inima ți-a ostenit,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Trudind cu-al zilei greu,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spinii fruntea ți-au rănit,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e-al tău mereu.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vrei puteri, curaj, s-aduni,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roagă cu temei,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va susține-n rugăciuni,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Izbânda Golgotei.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părăsi în încercări,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Lumina, drumul drept,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Ascultă atunci cum dulci chemări,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-mbie l-al Său piept.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113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Să nu te temi de viitor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Să nu te temi de viitor</dc:title>
  <dc:creator>mary</dc:creator>
  <cp:lastModifiedBy>mary</cp:lastModifiedBy>
  <cp:revision>6</cp:revision>
  <dcterms:created xsi:type="dcterms:W3CDTF">2020-11-23T15:56:31Z</dcterms:created>
  <dcterms:modified xsi:type="dcterms:W3CDTF">2020-11-23T18:44:45Z</dcterms:modified>
</cp:coreProperties>
</file>