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20FEA-BE93-4C76-91E4-C7B888ACBF4D}" type="datetimeFigureOut">
              <a:rPr lang="en-US" smtClean="0"/>
              <a:t>11/22/2020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D38D2-100C-4895-A34A-C3DEECB0AC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20FEA-BE93-4C76-91E4-C7B888ACBF4D}" type="datetimeFigureOut">
              <a:rPr lang="en-US" smtClean="0"/>
              <a:t>11/22/2020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D38D2-100C-4895-A34A-C3DEECB0AC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20FEA-BE93-4C76-91E4-C7B888ACBF4D}" type="datetimeFigureOut">
              <a:rPr lang="en-US" smtClean="0"/>
              <a:t>11/22/2020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D38D2-100C-4895-A34A-C3DEECB0AC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20FEA-BE93-4C76-91E4-C7B888ACBF4D}" type="datetimeFigureOut">
              <a:rPr lang="en-US" smtClean="0"/>
              <a:t>11/22/2020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D38D2-100C-4895-A34A-C3DEECB0AC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20FEA-BE93-4C76-91E4-C7B888ACBF4D}" type="datetimeFigureOut">
              <a:rPr lang="en-US" smtClean="0"/>
              <a:t>11/22/2020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D38D2-100C-4895-A34A-C3DEECB0AC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20FEA-BE93-4C76-91E4-C7B888ACBF4D}" type="datetimeFigureOut">
              <a:rPr lang="en-US" smtClean="0"/>
              <a:t>11/22/2020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D38D2-100C-4895-A34A-C3DEECB0AC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20FEA-BE93-4C76-91E4-C7B888ACBF4D}" type="datetimeFigureOut">
              <a:rPr lang="en-US" smtClean="0"/>
              <a:t>11/22/2020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D38D2-100C-4895-A34A-C3DEECB0AC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20FEA-BE93-4C76-91E4-C7B888ACBF4D}" type="datetimeFigureOut">
              <a:rPr lang="en-US" smtClean="0"/>
              <a:t>11/22/2020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D38D2-100C-4895-A34A-C3DEECB0AC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20FEA-BE93-4C76-91E4-C7B888ACBF4D}" type="datetimeFigureOut">
              <a:rPr lang="en-US" smtClean="0"/>
              <a:t>11/22/2020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D38D2-100C-4895-A34A-C3DEECB0AC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20FEA-BE93-4C76-91E4-C7B888ACBF4D}" type="datetimeFigureOut">
              <a:rPr lang="en-US" smtClean="0"/>
              <a:t>11/22/2020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D38D2-100C-4895-A34A-C3DEECB0AC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20FEA-BE93-4C76-91E4-C7B888ACBF4D}" type="datetimeFigureOut">
              <a:rPr lang="en-US" smtClean="0"/>
              <a:t>11/22/2020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D38D2-100C-4895-A34A-C3DEECB0AC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020FEA-BE93-4C76-91E4-C7B888ACBF4D}" type="datetimeFigureOut">
              <a:rPr lang="en-US" smtClean="0"/>
              <a:t>11/22/2020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4D38D2-100C-4895-A34A-C3DEECB0AC4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너 근심 걱정 말아라2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a ilalim ng pakpak Niy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7704" y="116632"/>
            <a:ext cx="5472608" cy="33265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Sa </a:t>
            </a:r>
            <a:r>
              <a:rPr lang="en-US" b="1" dirty="0" err="1"/>
              <a:t>ilalim</a:t>
            </a:r>
            <a:r>
              <a:rPr lang="en-US" b="1" dirty="0"/>
              <a:t> </a:t>
            </a:r>
            <a:r>
              <a:rPr lang="en-US" b="1" dirty="0" err="1"/>
              <a:t>ng</a:t>
            </a:r>
            <a:r>
              <a:rPr lang="en-US" b="1" dirty="0"/>
              <a:t> </a:t>
            </a:r>
            <a:r>
              <a:rPr lang="en-US" b="1" dirty="0" err="1"/>
              <a:t>pakpak</a:t>
            </a:r>
            <a:r>
              <a:rPr lang="en-US" b="1" dirty="0"/>
              <a:t> </a:t>
            </a:r>
            <a:r>
              <a:rPr lang="en-US" b="1" dirty="0" err="1"/>
              <a:t>Niya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575528"/>
            <a:ext cx="5688632" cy="5976664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1.Sa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ilalim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pakpak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Diyos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iyo’y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mag-al’ga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Kahit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h’wag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mangamba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Diyos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iyo’y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mag-al’ga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	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Mag-’alaga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iyo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  <a:r>
              <a:rPr lang="en-US" sz="1800" b="1" dirty="0" err="1" smtClean="0">
                <a:solidFill>
                  <a:srgbClr val="FF0000"/>
                </a:solidFill>
              </a:rPr>
              <a:t>Bawa’t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saglit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bawa’t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dako</a:t>
            </a:r>
            <a:r>
              <a:rPr lang="en-US" sz="1800" b="1" dirty="0" smtClean="0">
                <a:solidFill>
                  <a:srgbClr val="FF0000"/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Diyos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tiyak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mag-’alaga</a:t>
            </a:r>
            <a:r>
              <a:rPr lang="en-US" sz="1800" b="1" dirty="0" smtClean="0">
                <a:solidFill>
                  <a:srgbClr val="FF0000"/>
                </a:solidFill>
              </a:rPr>
              <a:t>,  Sa </a:t>
            </a:r>
            <a:r>
              <a:rPr lang="en-US" sz="1800" b="1" dirty="0" err="1" smtClean="0">
                <a:solidFill>
                  <a:srgbClr val="FF0000"/>
                </a:solidFill>
              </a:rPr>
              <a:t>iyo’y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mag-’alaga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	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2.Bigung-bigo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hirap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Diyos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iyo’y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mag-al’ga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Panganib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kublihan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Diyos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iyo’y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mag-al’ga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3.Sa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dalangin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nakinig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Diyos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iyo’y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mag-al’ga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Kailangan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Siyang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naghanda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Diyos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iyo’y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mag-al’ga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4.Anumang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pagsubok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Diyos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iyo’y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mag-al’ga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pagod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himlaya’y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Diyos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iyo’y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mag-al’ga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21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Sa ilalim ng pakpak Niya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Sa ilalim ng pakpak Niya </dc:title>
  <dc:creator>mary</dc:creator>
  <cp:lastModifiedBy>mary</cp:lastModifiedBy>
  <cp:revision>5</cp:revision>
  <dcterms:created xsi:type="dcterms:W3CDTF">2020-11-22T18:06:16Z</dcterms:created>
  <dcterms:modified xsi:type="dcterms:W3CDTF">2020-11-22T20:43:50Z</dcterms:modified>
</cp:coreProperties>
</file>