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854-C695-4681-81AE-D05111C76E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11B8E-06D2-48D2-ADE1-1E41DFF549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i de ma 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188640"/>
            <a:ext cx="3429024" cy="434479"/>
          </a:xfrm>
        </p:spPr>
        <p:txBody>
          <a:bodyPr>
            <a:noAutofit/>
          </a:bodyPr>
          <a:lstStyle/>
          <a:p>
            <a:r>
              <a:rPr lang="en-US" b="1" dirty="0" err="1"/>
              <a:t>Roi</a:t>
            </a:r>
            <a:r>
              <a:rPr lang="en-US" b="1" dirty="0"/>
              <a:t> de ma vie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928670"/>
            <a:ext cx="5580112" cy="5544616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Roi de ma vie, reçois l’hommage,  Sois adoré, exalté!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ma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misèr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mon esclavage, Mourant Tu m’as sauvé.</a:t>
            </a: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Que jamais je n’oublie, ô Dieu, Ton grand amour si merveilleux!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Garde toujours devant mes yeux Le Christ mourant en croix!</a:t>
            </a: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Je vis souffrir sur le Calvaire, Agonisant pour moi,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Buvant la coupe’, si pleine, amère, Toi, Sauveur, à la croix.</a:t>
            </a: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Déposé dans un froid tombeau, Ayant rendu Ton âme,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corps brisé eut le repos Après une’ mort infâme.</a:t>
            </a:r>
          </a:p>
          <a:p>
            <a:pPr algn="l"/>
            <a:endParaRPr lang="fr-F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Sauveur, je Te prie, aide-moi À suivre Ton modèle,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Portant à chaque instant ma croix, Restant toujours fidèle.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Que brûle en moi ce feu vivant, Allumé au Calvaire,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annoncer aux cœurs errants Ton amour salutaire.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112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Roi de ma vie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Roi de ma vie</dc:title>
  <dc:creator>mary</dc:creator>
  <cp:lastModifiedBy>FRONT</cp:lastModifiedBy>
  <cp:revision>6</cp:revision>
  <dcterms:created xsi:type="dcterms:W3CDTF">2020-11-21T15:37:44Z</dcterms:created>
  <dcterms:modified xsi:type="dcterms:W3CDTF">2024-01-16T19:14:19Z</dcterms:modified>
</cp:coreProperties>
</file>