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075DB-CC16-41C3-AA0A-D11F5DF2396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5B948-ECC5-44B1-BF8D-8210D493FE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ien que le Sang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Rien que le </a:t>
            </a:r>
            <a:r>
              <a:rPr lang="fr-FR" b="1" dirty="0"/>
              <a:t>Sang de </a:t>
            </a:r>
            <a:r>
              <a:rPr lang="fr-FR" b="1" dirty="0" err="1" smtClean="0"/>
              <a:t>Jesus</a:t>
            </a:r>
            <a:r>
              <a:rPr lang="fr-FR" b="1" dirty="0"/>
              <a:t/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3456384" cy="5544616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ne peut sauver mon âme,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que le sang de Jésus!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elle je ne réclame,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que le sang de Jésus!</a:t>
            </a:r>
          </a:p>
          <a:p>
            <a:pPr algn="l"/>
            <a:endParaRPr lang="fr-FR" sz="5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5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5600" b="1" dirty="0" smtClean="0">
                <a:solidFill>
                  <a:srgbClr val="FF0000"/>
                </a:solidFill>
              </a:rPr>
              <a:t>Précieux sang de l'Agneau,</a:t>
            </a:r>
          </a:p>
          <a:p>
            <a:pPr algn="l"/>
            <a:r>
              <a:rPr lang="fr-FR" sz="5600" b="1" dirty="0" smtClean="0">
                <a:solidFill>
                  <a:srgbClr val="FF0000"/>
                </a:solidFill>
              </a:rPr>
              <a:t>Qui me donne un cœur nouveau;</a:t>
            </a:r>
          </a:p>
          <a:p>
            <a:pPr algn="l"/>
            <a:r>
              <a:rPr lang="fr-FR" sz="5600" b="1" dirty="0" smtClean="0">
                <a:solidFill>
                  <a:srgbClr val="FF0000"/>
                </a:solidFill>
              </a:rPr>
              <a:t>Rien d'autre, je ne veux plus;</a:t>
            </a:r>
          </a:p>
          <a:p>
            <a:pPr algn="l"/>
            <a:r>
              <a:rPr lang="fr-FR" sz="5600" b="1" dirty="0" smtClean="0">
                <a:solidFill>
                  <a:srgbClr val="FF0000"/>
                </a:solidFill>
              </a:rPr>
              <a:t>Rien que le sang de Jésus!</a:t>
            </a:r>
          </a:p>
          <a:p>
            <a:pPr algn="l"/>
            <a:endParaRPr lang="fr-FR" sz="5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mon pardon je ne vois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que le sang de Jésus!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mon salut je ne crois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que le sang de Jésus!</a:t>
            </a:r>
          </a:p>
          <a:p>
            <a:pPr algn="l"/>
            <a:endParaRPr lang="fr-FR" sz="5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n'ai pour toute espérance,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que le sang de Jésus!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appui, pour confiance,</a:t>
            </a:r>
          </a:p>
          <a:p>
            <a:pPr algn="l"/>
            <a:r>
              <a:rPr lang="fr-FR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que le sang de Jésus!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Rien que le Sang de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Rien que le Sang de Jesus </dc:title>
  <dc:creator>mary</dc:creator>
  <cp:lastModifiedBy>mary</cp:lastModifiedBy>
  <cp:revision>5</cp:revision>
  <dcterms:created xsi:type="dcterms:W3CDTF">2020-11-15T19:30:34Z</dcterms:created>
  <dcterms:modified xsi:type="dcterms:W3CDTF">2020-11-15T20:01:26Z</dcterms:modified>
</cp:coreProperties>
</file>