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FE5B-23D6-4587-B975-F26CF1A58466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E41A-EA25-4B57-B948-CB30A1505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FE5B-23D6-4587-B975-F26CF1A58466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E41A-EA25-4B57-B948-CB30A1505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FE5B-23D6-4587-B975-F26CF1A58466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E41A-EA25-4B57-B948-CB30A1505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FE5B-23D6-4587-B975-F26CF1A58466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E41A-EA25-4B57-B948-CB30A1505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FE5B-23D6-4587-B975-F26CF1A58466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E41A-EA25-4B57-B948-CB30A1505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FE5B-23D6-4587-B975-F26CF1A58466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E41A-EA25-4B57-B948-CB30A1505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FE5B-23D6-4587-B975-F26CF1A58466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E41A-EA25-4B57-B948-CB30A1505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FE5B-23D6-4587-B975-F26CF1A58466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E41A-EA25-4B57-B948-CB30A1505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FE5B-23D6-4587-B975-F26CF1A58466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E41A-EA25-4B57-B948-CB30A1505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FE5B-23D6-4587-B975-F26CF1A58466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E41A-EA25-4B57-B948-CB30A1505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FE5B-23D6-4587-B975-F26CF1A58466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E41A-EA25-4B57-B948-CB30A1505C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5FE5B-23D6-4587-B975-F26CF1A58466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9E41A-EA25-4B57-B948-CB30A1505C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impin ke Kalv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88640"/>
            <a:ext cx="4572032" cy="476672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Pimpin</a:t>
            </a:r>
            <a:r>
              <a:rPr lang="en-US" b="1" dirty="0" smtClean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Kalvari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52" y="928670"/>
            <a:ext cx="3384376" cy="56886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1.Mahkotailah Raja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mahkota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Kalvari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Jangan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lupa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Getsemani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jangan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lupa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sengsara-Nya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jangan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lupa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cinta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Tuhan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pimpin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Kalvari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2.Kumohon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mengerti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kubur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3.Kurela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segenap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memikul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T’rima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cawan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pa’it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serta-Nya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Kalvari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Pimpin ke Kalvari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Pimpin ke Kalvari </dc:title>
  <dc:creator>mary</dc:creator>
  <cp:lastModifiedBy>FRONT</cp:lastModifiedBy>
  <cp:revision>5</cp:revision>
  <dcterms:created xsi:type="dcterms:W3CDTF">2020-11-20T15:19:28Z</dcterms:created>
  <dcterms:modified xsi:type="dcterms:W3CDTF">2024-01-16T19:05:38Z</dcterms:modified>
</cp:coreProperties>
</file>