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C1C-5E79-4341-B03C-2730456B7A8A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DD3A-CACC-4A8E-832A-77E3DFD07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C1C-5E79-4341-B03C-2730456B7A8A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DD3A-CACC-4A8E-832A-77E3DFD07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C1C-5E79-4341-B03C-2730456B7A8A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DD3A-CACC-4A8E-832A-77E3DFD07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C1C-5E79-4341-B03C-2730456B7A8A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DD3A-CACC-4A8E-832A-77E3DFD07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C1C-5E79-4341-B03C-2730456B7A8A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DD3A-CACC-4A8E-832A-77E3DFD07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C1C-5E79-4341-B03C-2730456B7A8A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DD3A-CACC-4A8E-832A-77E3DFD07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C1C-5E79-4341-B03C-2730456B7A8A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DD3A-CACC-4A8E-832A-77E3DFD07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C1C-5E79-4341-B03C-2730456B7A8A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DD3A-CACC-4A8E-832A-77E3DFD07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C1C-5E79-4341-B03C-2730456B7A8A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DD3A-CACC-4A8E-832A-77E3DFD07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C1C-5E79-4341-B03C-2730456B7A8A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DD3A-CACC-4A8E-832A-77E3DFD07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3C1C-5E79-4341-B03C-2730456B7A8A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9DD3A-CACC-4A8E-832A-77E3DFD07A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3C1C-5E79-4341-B03C-2730456B7A8A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9DD3A-CACC-4A8E-832A-77E3DFD07A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 libong  wika’y a’wit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400600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Ng </a:t>
            </a:r>
            <a:r>
              <a:rPr lang="en-US" b="1" dirty="0" err="1" smtClean="0"/>
              <a:t>libong</a:t>
            </a:r>
            <a:r>
              <a:rPr lang="en-US" b="1" dirty="0" smtClean="0"/>
              <a:t> </a:t>
            </a:r>
            <a:r>
              <a:rPr lang="en-US" b="1" dirty="0" err="1" smtClean="0"/>
              <a:t>wika</a:t>
            </a:r>
            <a:r>
              <a:rPr lang="en-US" b="1" dirty="0" err="1" smtClean="0"/>
              <a:t>’</a:t>
            </a:r>
            <a:r>
              <a:rPr lang="en-US" b="1" dirty="0" err="1" smtClean="0"/>
              <a:t>y</a:t>
            </a:r>
            <a:r>
              <a:rPr lang="en-US" b="1" dirty="0" smtClean="0"/>
              <a:t> </a:t>
            </a:r>
            <a:r>
              <a:rPr lang="en-US" b="1" dirty="0" err="1" smtClean="0"/>
              <a:t>a</a:t>
            </a:r>
            <a:r>
              <a:rPr lang="en-US" b="1" dirty="0" err="1" smtClean="0"/>
              <a:t>’</a:t>
            </a:r>
            <a:r>
              <a:rPr lang="en-US" b="1" dirty="0" err="1" smtClean="0"/>
              <a:t>witin</a:t>
            </a: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5400600" cy="547260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wika</a:t>
            </a:r>
            <a:r>
              <a:rPr lang="en-US" sz="1800" b="1" dirty="0" err="1" smtClean="0"/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1800" b="1" dirty="0" err="1" smtClean="0"/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kapurihan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sz="1800" b="1" dirty="0" err="1" smtClean="0"/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sz="1800" b="1" dirty="0" err="1" smtClean="0"/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800" b="1" dirty="0" err="1" smtClean="0"/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nagtagum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342900" indent="-342900"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nag-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aalis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angamba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‘ting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pandinig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3.Lunas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bumihag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nagpapalaya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dugong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naghuhugas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ahayag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Nagpapanumbalik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nagagalak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nananalig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Ng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maglundagan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6.Panginoon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Dalangi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ipatalos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‘Yong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105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Ng libong wika’y a’witin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Kung may sampung libong dila</dc:title>
  <dc:creator>mary</dc:creator>
  <cp:lastModifiedBy>mary</cp:lastModifiedBy>
  <cp:revision>25</cp:revision>
  <dcterms:created xsi:type="dcterms:W3CDTF">2020-11-02T20:49:59Z</dcterms:created>
  <dcterms:modified xsi:type="dcterms:W3CDTF">2020-11-02T23:42:09Z</dcterms:modified>
</cp:coreProperties>
</file>