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CDE9-4588-4BEB-A6B2-363B3B0EA2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42D31-B85A-4529-BD44-1D7F783842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s Jesus das Kreuz alleine tr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6864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de-DE" dirty="0" smtClean="0"/>
              <a:t> </a:t>
            </a:r>
            <a:r>
              <a:rPr lang="de-DE" b="1" dirty="0" smtClean="0"/>
              <a:t>Muss Jesus das Kreuz alleine tragen 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104456" cy="4802088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1.Muß Jesus tra gen ganz allein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Nein! Wer ein Jün ger hier will sein,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Die Überwinder stehn am Thron,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selbst, Er gibt als ewgen Lohn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Für mich ist dort auch eine Kron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 bringen mir das Kreuz jetzt Hohn,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Wenn einst ich komm an jenen Ort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preisen ich Ihn im - merfort: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Muss Jesus das Kreuz alleine tragen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Muss Jesus das Kreuz alleine tragen  </dc:title>
  <dc:creator>mary</dc:creator>
  <cp:lastModifiedBy>mary</cp:lastModifiedBy>
  <cp:revision>5</cp:revision>
  <dcterms:created xsi:type="dcterms:W3CDTF">2020-11-24T15:25:10Z</dcterms:created>
  <dcterms:modified xsi:type="dcterms:W3CDTF">2020-11-24T17:54:50Z</dcterms:modified>
</cp:coreProperties>
</file>