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0C33-4135-4D6F-9171-A47AD037F684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BB8E6-700A-4E33-8D72-2D7320A708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n Jesus, jeg elsker d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0"/>
            <a:ext cx="5436096" cy="578495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b="1" dirty="0" smtClean="0"/>
              <a:t>Min </a:t>
            </a:r>
            <a:r>
              <a:rPr lang="nb-NO" b="1" dirty="0"/>
              <a:t>Jesus, jeg elsker deg</a:t>
            </a:r>
            <a:br>
              <a:rPr lang="nb-NO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44" y="692696"/>
            <a:ext cx="4392488" cy="4248472"/>
          </a:xfrm>
        </p:spPr>
        <p:txBody>
          <a:bodyPr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elsker deg, jeg vet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min;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n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som b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ærer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kostet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gode gjenløser, du døde for min sjel;</a:t>
            </a:r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aldri, nei aldri har jeg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elsket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 mer.</a:t>
            </a:r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liv og i død er Du min kj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æreste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skatt,</a:t>
            </a:r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selv til det siste er jeg aldri forlatt;</a:t>
            </a:r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la meg få synge til livets sol går ned;</a:t>
            </a:r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aldri, nei aldri har jeg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elsket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 mer.</a:t>
            </a:r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evighets saler og med endeløs klang</a:t>
            </a: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sammen med engler fyller himlen med sang</a:t>
            </a:r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kronen jeg 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ærer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ydmykt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legger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ned</a:t>
            </a: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nb-NO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ingen, nei ingen har elsket meg mer.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Min Jesus, jeg elsker deg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Min Jesus, jeg elsker deg </dc:title>
  <dc:creator>mary</dc:creator>
  <cp:lastModifiedBy>mary</cp:lastModifiedBy>
  <cp:revision>17</cp:revision>
  <dcterms:created xsi:type="dcterms:W3CDTF">2020-11-07T15:20:28Z</dcterms:created>
  <dcterms:modified xsi:type="dcterms:W3CDTF">2020-11-08T19:50:19Z</dcterms:modified>
</cp:coreProperties>
</file>