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A95B3-D453-4672-9E95-DC023703D318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06C9D-B0F1-4069-891F-552E61CD30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jn Jezus, Ik hou van 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328592" cy="506487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Mijn </a:t>
            </a:r>
            <a:r>
              <a:rPr lang="nl-NL" b="1" dirty="0"/>
              <a:t>Jezus, Ik hou van u</a:t>
            </a:r>
            <a:br>
              <a:rPr lang="nl-NL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9144000" cy="2664296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Jezus ik houd van U, ik noem U mijn vriend.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U nam de straf op U  die ik had verdiend.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grote Verlosser,  mijn Redder bent U;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`k Heb van U gehouden,  maar nooit zoveel als nu.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Jezus, ik hou van U,  want U hield van mij.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Toen U aan het kruis hing,  een wond in uw zij.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 mij de genade,  de doornenkroon voor U;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`k Heb van U gehouden,  maar nooit zoveel als nu.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zal van U houden  in leven en dood.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ik wil U prijzen,  zelfs dan in mijn nood.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ik kom te sterven,  dan roep ik tot U;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`k Heb van U gehouden,  maar nooit zoveel als nu.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ik in uw glorie,  uw heerlijkheid kom,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buig ik mij voor U,  in uw heiligdom.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Gekroond met uw heerlijkheid,  zal `k zingen voor U;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`k Heb van U gehouden,  maar nooit zoveel als nu.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190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Mijn Jezus, Ik hou van 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Mijn Jezus, Ik hou van u </dc:title>
  <dc:creator>mary</dc:creator>
  <cp:lastModifiedBy>mary</cp:lastModifiedBy>
  <cp:revision>2</cp:revision>
  <dcterms:created xsi:type="dcterms:W3CDTF">2020-11-10T13:45:43Z</dcterms:created>
  <dcterms:modified xsi:type="dcterms:W3CDTF">2020-11-10T16:38:29Z</dcterms:modified>
</cp:coreProperties>
</file>