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B94A7-0CF2-4B1C-A507-3F18FDEE0A8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7243C-02CB-444E-86FB-1AFE369E62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in Glaube fest sich bauen ka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560840" cy="434479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Glaube fest sich bauen kann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7344816" cy="4536504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Mein Glaube fest sich bauen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  auf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das, was Gott für mich getan.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froh Gefühl gar bald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zerstäubt, Christus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der ewge Felsen, bleibt.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Wer diesem Felsen fest vertraut,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der hat auf keinen Sand gebaut,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der hat auf keinen Sand gebau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Ist auch verhüllt Sein Angesicht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Heilands Gna - de wanket nicht.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auch der Sturmwind um mich bläßt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Fels hält meinen Anker fest.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Sein Eid, Sein Bund, Sein teures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Blut 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beschützen mich zur Zeit der Flut.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alles ringsum untergeht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ewge Felsen sicher steht.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Kommt zum Gerichte Gottes Sohn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weckt die Welt Posaunenton,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sei des Herrn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Gerechtigkeit allein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Schmuck und Ehrenkleid.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143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Mein Glaube fest sich bauen kann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Glaube fest</dc:title>
  <dc:creator>mary</dc:creator>
  <cp:lastModifiedBy>mary</cp:lastModifiedBy>
  <cp:revision>6</cp:revision>
  <dcterms:created xsi:type="dcterms:W3CDTF">2020-11-30T18:21:19Z</dcterms:created>
  <dcterms:modified xsi:type="dcterms:W3CDTF">2020-12-01T18:51:57Z</dcterms:modified>
</cp:coreProperties>
</file>