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1289-89C1-4D54-8AF4-DC2E855FB5F6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0667-D27F-4B6A-9277-25F6B8B35C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etparin Rat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576064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Meetparin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Ratham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136904" cy="4802088"/>
          </a:xfrm>
        </p:spPr>
        <p:txBody>
          <a:bodyPr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பாவ தோஷம் நீக்கிட, மீட்பரின் இரத்தம் தானே!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தீயகுணம் மாற்றிட, மீட்பரின் இரத்தம் தானே!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மெய்யாம் ஜீவநதி! பாவம் போக்கும் நதி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வேறே நதியை அறியேன்! மீட்பரின் இரத்தம் தானே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என்னைச் சுத்தமாக்கிட! மீட்பரின் இரத்தம் தானே!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மன்னிப்பை நான் பெற்றிட! மீட்பரின் இரத்தம் தானே!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வேறே இரட்சிப்பில்லையே! மீட்பரின் இரத்தம் தானே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புண்ணியக் கிரியை செல்லாதே! மீட்பரின் இரத்தம் தானே!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மோட்ச மார்க்கம் இதுவே! மீட்பரின் இரத்தம் தானே!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சுத்த தீர்த்தமே! மீட்பரின் இரத்தம் தானே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Meetparin Ratham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Paava thosham neekida meetparin ratham thaane</dc:title>
  <dc:creator>mary</dc:creator>
  <cp:lastModifiedBy>mary</cp:lastModifiedBy>
  <cp:revision>6</cp:revision>
  <dcterms:created xsi:type="dcterms:W3CDTF">2020-11-18T15:53:00Z</dcterms:created>
  <dcterms:modified xsi:type="dcterms:W3CDTF">2020-11-18T17:38:40Z</dcterms:modified>
</cp:coreProperties>
</file>