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FDB2-BA42-4F77-A663-E7BBC235F6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2D42A-C9E0-4C57-8728-6BB82A9D93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praying for you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691680" y="1268760"/>
            <a:ext cx="7153275" cy="5038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 Manliligtas sa glorya’y nagdas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20080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/>
              <a:t>May </a:t>
            </a:r>
            <a:r>
              <a:rPr lang="en-US" sz="4000" b="1" dirty="0" err="1"/>
              <a:t>Manliligtas</a:t>
            </a:r>
            <a:r>
              <a:rPr lang="en-US" sz="4000" b="1" dirty="0"/>
              <a:t> </a:t>
            </a:r>
            <a:r>
              <a:rPr lang="en-US" sz="4000" b="1" dirty="0" err="1"/>
              <a:t>sa</a:t>
            </a:r>
            <a:r>
              <a:rPr lang="en-US" sz="4000" b="1" dirty="0"/>
              <a:t> </a:t>
            </a:r>
            <a:r>
              <a:rPr lang="en-US" sz="4000" b="1" dirty="0" err="1"/>
              <a:t>glorya’y</a:t>
            </a:r>
            <a:r>
              <a:rPr lang="en-US" sz="4000" b="1" dirty="0"/>
              <a:t> </a:t>
            </a:r>
            <a:r>
              <a:rPr lang="en-US" sz="4000" b="1" dirty="0" err="1"/>
              <a:t>nagdasal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464496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glorya’y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nagdasal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kaibig-ibig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minamahal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Magiliw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binabantayan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Ako’y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nagdarasal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Ako’y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nagdarasal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Ako’y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nagdarasal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Para </a:t>
            </a:r>
            <a:r>
              <a:rPr lang="en-US" b="1" dirty="0" err="1" smtClean="0">
                <a:solidFill>
                  <a:srgbClr val="FF0000"/>
                </a:solidFill>
              </a:rPr>
              <a:t>nga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Iyo.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nagbigay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kaharian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tatawagin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dalhin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’sing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tahimik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ilog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tagamundo’y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maarok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nagkaloob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ipagkaloob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May Manliligtas sa glorya’y nagdasal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Manliligtas sa glorya’y nagdasal</dc:title>
  <dc:creator>mary</dc:creator>
  <cp:lastModifiedBy>mary</cp:lastModifiedBy>
  <cp:revision>4</cp:revision>
  <dcterms:created xsi:type="dcterms:W3CDTF">2020-11-28T21:55:57Z</dcterms:created>
  <dcterms:modified xsi:type="dcterms:W3CDTF">2020-11-28T22:48:10Z</dcterms:modified>
</cp:coreProperties>
</file>