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82A5-F90C-44F3-B363-A92AFE602F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EA870-791E-4212-9D53-9AACADD178E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gingibig kong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Mangingibig</a:t>
            </a:r>
            <a:r>
              <a:rPr lang="en-US" b="1" dirty="0" smtClean="0"/>
              <a:t> </a:t>
            </a:r>
            <a:r>
              <a:rPr lang="en-US" b="1" dirty="0" err="1"/>
              <a:t>kong</a:t>
            </a:r>
            <a:r>
              <a:rPr lang="en-US" b="1" dirty="0"/>
              <a:t> </a:t>
            </a:r>
            <a:r>
              <a:rPr lang="en-US" b="1" dirty="0" err="1"/>
              <a:t>Hesus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256584" cy="50901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1.Mangingibig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Iyo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’kin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lumipas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2.Tanging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Nakahawak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Tukuran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nagtitiwala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dadalhin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magiliw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3.Tangi Kang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nilalayon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Natisod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banal,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kalikuan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karumal-dumal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katotohanan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4.Biyaya Mo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Sumibol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Mangingibig kong Hesus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Mangingibig kong Hesus </dc:title>
  <dc:creator>mary</dc:creator>
  <cp:lastModifiedBy>mary</cp:lastModifiedBy>
  <cp:revision>4</cp:revision>
  <dcterms:created xsi:type="dcterms:W3CDTF">2020-11-12T17:52:56Z</dcterms:created>
  <dcterms:modified xsi:type="dcterms:W3CDTF">2020-11-12T19:49:40Z</dcterms:modified>
</cp:coreProperties>
</file>