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E09D0-C133-4400-B772-0C3A749C1363}" type="datetimeFigureOut">
              <a:rPr lang="en-US" smtClean="0"/>
              <a:pPr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2D68B-6791-4799-9795-2DFA5E0D6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E09D0-C133-4400-B772-0C3A749C1363}" type="datetimeFigureOut">
              <a:rPr lang="en-US" smtClean="0"/>
              <a:pPr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2D68B-6791-4799-9795-2DFA5E0D6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E09D0-C133-4400-B772-0C3A749C1363}" type="datetimeFigureOut">
              <a:rPr lang="en-US" smtClean="0"/>
              <a:pPr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2D68B-6791-4799-9795-2DFA5E0D6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E09D0-C133-4400-B772-0C3A749C1363}" type="datetimeFigureOut">
              <a:rPr lang="en-US" smtClean="0"/>
              <a:pPr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2D68B-6791-4799-9795-2DFA5E0D6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E09D0-C133-4400-B772-0C3A749C1363}" type="datetimeFigureOut">
              <a:rPr lang="en-US" smtClean="0"/>
              <a:pPr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2D68B-6791-4799-9795-2DFA5E0D6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E09D0-C133-4400-B772-0C3A749C1363}" type="datetimeFigureOut">
              <a:rPr lang="en-US" smtClean="0"/>
              <a:pPr/>
              <a:t>11/9/2020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2D68B-6791-4799-9795-2DFA5E0D6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E09D0-C133-4400-B772-0C3A749C1363}" type="datetimeFigureOut">
              <a:rPr lang="en-US" smtClean="0"/>
              <a:pPr/>
              <a:t>11/9/2020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2D68B-6791-4799-9795-2DFA5E0D6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E09D0-C133-4400-B772-0C3A749C1363}" type="datetimeFigureOut">
              <a:rPr lang="en-US" smtClean="0"/>
              <a:pPr/>
              <a:t>11/9/2020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2D68B-6791-4799-9795-2DFA5E0D6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E09D0-C133-4400-B772-0C3A749C1363}" type="datetimeFigureOut">
              <a:rPr lang="en-US" smtClean="0"/>
              <a:pPr/>
              <a:t>11/9/2020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2D68B-6791-4799-9795-2DFA5E0D6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E09D0-C133-4400-B772-0C3A749C1363}" type="datetimeFigureOut">
              <a:rPr lang="en-US" smtClean="0"/>
              <a:pPr/>
              <a:t>11/9/2020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2D68B-6791-4799-9795-2DFA5E0D6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E09D0-C133-4400-B772-0C3A749C1363}" type="datetimeFigureOut">
              <a:rPr lang="en-US" smtClean="0"/>
              <a:pPr/>
              <a:t>11/9/2020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2D68B-6791-4799-9795-2DFA5E0D6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E09D0-C133-4400-B772-0C3A749C1363}" type="datetimeFigureOut">
              <a:rPr lang="en-US" smtClean="0"/>
              <a:pPr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2D68B-6791-4799-9795-2DFA5E0D663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주 되신 주를 참 사랑하고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3733800"/>
            <a:ext cx="9144000" cy="3124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hal Kita, Hesus, Ikaw ay ak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188640"/>
            <a:ext cx="6408712" cy="476672"/>
          </a:xfrm>
        </p:spPr>
        <p:txBody>
          <a:bodyPr>
            <a:normAutofit fontScale="90000"/>
          </a:bodyPr>
          <a:lstStyle/>
          <a:p>
            <a:r>
              <a:rPr lang="fi-FI" b="1" dirty="0" smtClean="0"/>
              <a:t/>
            </a:r>
            <a:br>
              <a:rPr lang="fi-FI" b="1" dirty="0" smtClean="0"/>
            </a:br>
            <a:r>
              <a:rPr lang="fi-FI" sz="4000" b="1" dirty="0" smtClean="0"/>
              <a:t>Mahal </a:t>
            </a:r>
            <a:r>
              <a:rPr lang="fi-FI" sz="4000" b="1" dirty="0"/>
              <a:t>Kita, Hesus, Ikaw ay akin</a:t>
            </a:r>
            <a:r>
              <a:rPr lang="fi-FI" b="1" dirty="0"/>
              <a:t/>
            </a:r>
            <a:br>
              <a:rPr lang="fi-FI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764704"/>
            <a:ext cx="8784976" cy="3384376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1.Mahal Kita,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akin;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Layaw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itatakwil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Manunubos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Manliligtas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akin,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 Kita,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ngayon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2.Mahal Kita,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’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minahal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Binayaran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Kalbaryo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Tinik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ipinutong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ulo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 Kita,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ngayon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3.Mahal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hanggang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kamatayan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Habang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hininga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’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papurihan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panambitan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 Kita,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ngayon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hanggang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kaluwalhatian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Sasambahin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Kita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magpakailanman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maningning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putong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awitan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 Kita,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ngayon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118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Mahal Kita, Hesus, Ikaw ay akin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Mahal Kita, Hesus, Ikaw ay akin </dc:title>
  <dc:creator>mary</dc:creator>
  <cp:lastModifiedBy>mary</cp:lastModifiedBy>
  <cp:revision>3</cp:revision>
  <dcterms:created xsi:type="dcterms:W3CDTF">2020-11-07T14:52:24Z</dcterms:created>
  <dcterms:modified xsi:type="dcterms:W3CDTF">2020-11-09T17:17:16Z</dcterms:modified>
</cp:coreProperties>
</file>