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04B3-DEE6-4FDE-ABFD-331DA387733D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02E7-69D2-4574-908C-5557F8FB36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04B3-DEE6-4FDE-ABFD-331DA387733D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02E7-69D2-4574-908C-5557F8FB36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04B3-DEE6-4FDE-ABFD-331DA387733D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02E7-69D2-4574-908C-5557F8FB36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04B3-DEE6-4FDE-ABFD-331DA387733D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02E7-69D2-4574-908C-5557F8FB36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04B3-DEE6-4FDE-ABFD-331DA387733D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02E7-69D2-4574-908C-5557F8FB36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04B3-DEE6-4FDE-ABFD-331DA387733D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02E7-69D2-4574-908C-5557F8FB36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04B3-DEE6-4FDE-ABFD-331DA387733D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02E7-69D2-4574-908C-5557F8FB36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04B3-DEE6-4FDE-ABFD-331DA387733D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02E7-69D2-4574-908C-5557F8FB36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04B3-DEE6-4FDE-ABFD-331DA387733D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02E7-69D2-4574-908C-5557F8FB36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04B3-DEE6-4FDE-ABFD-331DA387733D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02E7-69D2-4574-908C-5557F8FB36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04B3-DEE6-4FDE-ABFD-331DA387733D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302E7-69D2-4574-908C-5557F8FB36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604B3-DEE6-4FDE-ABFD-331DA387733D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302E7-69D2-4574-908C-5557F8FB36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’walhati, Hari ng bu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34" y="0"/>
            <a:ext cx="5857916" cy="578495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L’walhati</a:t>
            </a:r>
            <a:r>
              <a:rPr lang="en-US" b="1" dirty="0"/>
              <a:t>, </a:t>
            </a:r>
            <a:r>
              <a:rPr lang="en-US" b="1" dirty="0" err="1"/>
              <a:t>Hari</a:t>
            </a:r>
            <a:r>
              <a:rPr lang="en-US" b="1" dirty="0"/>
              <a:t> </a:t>
            </a:r>
            <a:r>
              <a:rPr lang="en-US" b="1" dirty="0" err="1"/>
              <a:t>ng</a:t>
            </a:r>
            <a:r>
              <a:rPr lang="en-US" b="1" dirty="0"/>
              <a:t> </a:t>
            </a:r>
            <a:r>
              <a:rPr lang="en-US" b="1" dirty="0" err="1"/>
              <a:t>buhay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5040560" cy="54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1.L’walhati,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Sa Iyo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iaalay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Kita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malimutan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Kalbaryo’y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puntahan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Di-</a:t>
            </a:r>
            <a:r>
              <a:rPr lang="en-US" sz="1800" b="1" dirty="0" err="1" smtClean="0">
                <a:solidFill>
                  <a:srgbClr val="FF0000"/>
                </a:solidFill>
              </a:rPr>
              <a:t>malimot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Getsemani</a:t>
            </a:r>
            <a:r>
              <a:rPr lang="en-US" sz="1800" b="1" dirty="0" smtClean="0">
                <a:solidFill>
                  <a:srgbClr val="FF0000"/>
                </a:solidFill>
              </a:rPr>
              <a:t>, Di-</a:t>
            </a:r>
            <a:r>
              <a:rPr lang="en-US" sz="1800" b="1" dirty="0" err="1" smtClean="0">
                <a:solidFill>
                  <a:srgbClr val="FF0000"/>
                </a:solidFill>
              </a:rPr>
              <a:t>malimot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Iyong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pighati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Di-</a:t>
            </a:r>
            <a:r>
              <a:rPr lang="en-US" sz="1800" b="1" dirty="0" err="1" smtClean="0">
                <a:solidFill>
                  <a:srgbClr val="FF0000"/>
                </a:solidFill>
              </a:rPr>
              <a:t>malimot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pag-ibig</a:t>
            </a:r>
            <a:r>
              <a:rPr lang="en-US" sz="1800" b="1" dirty="0" smtClean="0">
                <a:solidFill>
                  <a:srgbClr val="FF0000"/>
                </a:solidFill>
              </a:rPr>
              <a:t> Mo,  </a:t>
            </a:r>
            <a:r>
              <a:rPr lang="en-US" sz="1800" b="1" dirty="0" err="1" smtClean="0">
                <a:solidFill>
                  <a:srgbClr val="FF0000"/>
                </a:solidFill>
              </a:rPr>
              <a:t>Dahil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Kalbaryo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2.Makita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libingan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pinagtangisan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nagbantay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humimlay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3.Doon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mag-aalay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Maria,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libingan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mapuntahan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4.Nawa’y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mabahagi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5.Nais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Linisin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Kalbaryo’y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pagbunyi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L’walhati, Hari ng buhay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L’walhati, Hari ng buhay </dc:title>
  <dc:creator>mary</dc:creator>
  <cp:lastModifiedBy>FRONT</cp:lastModifiedBy>
  <cp:revision>7</cp:revision>
  <dcterms:created xsi:type="dcterms:W3CDTF">2020-11-20T01:02:10Z</dcterms:created>
  <dcterms:modified xsi:type="dcterms:W3CDTF">2024-02-01T22:28:58Z</dcterms:modified>
</cp:coreProperties>
</file>