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3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09178-E231-47B3-AD97-D234EAAD41AD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8E343-16D6-4547-B204-971A764A4D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09178-E231-47B3-AD97-D234EAAD41AD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8E343-16D6-4547-B204-971A764A4D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09178-E231-47B3-AD97-D234EAAD41AD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8E343-16D6-4547-B204-971A764A4D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09178-E231-47B3-AD97-D234EAAD41AD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8E343-16D6-4547-B204-971A764A4D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09178-E231-47B3-AD97-D234EAAD41AD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8E343-16D6-4547-B204-971A764A4D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09178-E231-47B3-AD97-D234EAAD41AD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8E343-16D6-4547-B204-971A764A4D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09178-E231-47B3-AD97-D234EAAD41AD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8E343-16D6-4547-B204-971A764A4D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09178-E231-47B3-AD97-D234EAAD41AD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8E343-16D6-4547-B204-971A764A4D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09178-E231-47B3-AD97-D234EAAD41AD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8E343-16D6-4547-B204-971A764A4D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09178-E231-47B3-AD97-D234EAAD41AD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8E343-16D6-4547-B204-971A764A4D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09178-E231-47B3-AD97-D234EAAD41AD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8E343-16D6-4547-B204-971A764A4D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409178-E231-47B3-AD97-D234EAAD41AD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98E343-16D6-4547-B204-971A764A4DC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nd Can it be That I should Gain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o Ajabu Kupata Uzi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0"/>
            <a:ext cx="4248472" cy="36004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en-US" sz="3200" b="1" dirty="0" smtClean="0"/>
              <a:t>Lo </a:t>
            </a:r>
            <a:r>
              <a:rPr lang="en-US" sz="3200" b="1" dirty="0" err="1"/>
              <a:t>Ajabu</a:t>
            </a:r>
            <a:r>
              <a:rPr lang="en-US" sz="3200" b="1" dirty="0"/>
              <a:t> </a:t>
            </a:r>
            <a:r>
              <a:rPr lang="en-US" sz="3200" b="1" dirty="0" err="1"/>
              <a:t>Kupata</a:t>
            </a:r>
            <a:r>
              <a:rPr lang="en-US" sz="3200" b="1" dirty="0"/>
              <a:t> </a:t>
            </a:r>
            <a:r>
              <a:rPr lang="en-US" sz="3200" b="1" dirty="0" err="1"/>
              <a:t>Uzima</a:t>
            </a:r>
            <a:r>
              <a:rPr lang="en-US" sz="3200" b="1" dirty="0"/>
              <a:t/>
            </a:r>
            <a:br>
              <a:rPr lang="en-US" sz="3200" b="1" dirty="0"/>
            </a:b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332656"/>
            <a:ext cx="6552728" cy="473008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Lo!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Ajabu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kupata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Uzima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katika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damu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Mwokozi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wangu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Alinifilia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pendoni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Mimi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niliyemsulubisha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Upendo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kushangaza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kabisa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Wewe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wangu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kunifilia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pendoni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Upendo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nashangaa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wangu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kunifilia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endParaRPr lang="en-US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wangu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alitoa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damu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Siwezi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kuelewa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neno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hili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Viumbe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vyote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mbinguni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Navyo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haviwezi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kufahamu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Najua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rehema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zake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Mungu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Malaika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wote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wamsujudu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Mungu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rehema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tumwabudu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Tumwamini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ndiye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mwokozi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endParaRPr lang="en-US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Aliondoka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kule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mbinguni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nyumba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yake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Mungu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Baba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yake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utukufu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aliacha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Afe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ajili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waovu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Rehema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zake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nyingi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ukarimu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Mungu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wangu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aliniokoa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mimi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Sistahili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neema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yake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Lakini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aliniokoa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Roho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yangu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ilifungwa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Dhambi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giza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vilinilemea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Ukaniangaza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rohoni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Gereza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yangu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ikaang'aa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mno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Ikafunguka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minyororo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yangu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yote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Nikaondoka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nikaanza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kukufuata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nitapata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Uhuru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kweli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Mungu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Hukumuni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mimi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simo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Mimi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wake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ndiye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wangu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Yeye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kichwa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changu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kweli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amenivika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haki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yake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Mimi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hodari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cha Enzi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Napewa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taji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milele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katika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hofu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kusogea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Katika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Bwana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wangu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Kristo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170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Lo Ajabu Kupata Uzima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Lo Ajabu Kupata Uzima </dc:title>
  <dc:creator>mary</dc:creator>
  <cp:lastModifiedBy>mary</cp:lastModifiedBy>
  <cp:revision>6</cp:revision>
  <dcterms:created xsi:type="dcterms:W3CDTF">2020-11-27T18:02:11Z</dcterms:created>
  <dcterms:modified xsi:type="dcterms:W3CDTF">2020-11-27T19:32:26Z</dcterms:modified>
</cp:coreProperties>
</file>