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9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6DA6A-158E-4260-8B82-31F87A5C17CC}" type="datetimeFigureOut">
              <a:rPr lang="en-US" smtClean="0"/>
              <a:pPr/>
              <a:t>11/1/2020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9197D-01DD-44C9-88DB-EEA5AB5431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6DA6A-158E-4260-8B82-31F87A5C17CC}" type="datetimeFigureOut">
              <a:rPr lang="en-US" smtClean="0"/>
              <a:pPr/>
              <a:t>11/1/2020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9197D-01DD-44C9-88DB-EEA5AB5431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6DA6A-158E-4260-8B82-31F87A5C17CC}" type="datetimeFigureOut">
              <a:rPr lang="en-US" smtClean="0"/>
              <a:pPr/>
              <a:t>11/1/2020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9197D-01DD-44C9-88DB-EEA5AB5431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6DA6A-158E-4260-8B82-31F87A5C17CC}" type="datetimeFigureOut">
              <a:rPr lang="en-US" smtClean="0"/>
              <a:pPr/>
              <a:t>11/1/2020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9197D-01DD-44C9-88DB-EEA5AB5431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6DA6A-158E-4260-8B82-31F87A5C17CC}" type="datetimeFigureOut">
              <a:rPr lang="en-US" smtClean="0"/>
              <a:pPr/>
              <a:t>11/1/2020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9197D-01DD-44C9-88DB-EEA5AB5431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6DA6A-158E-4260-8B82-31F87A5C17CC}" type="datetimeFigureOut">
              <a:rPr lang="en-US" smtClean="0"/>
              <a:pPr/>
              <a:t>11/1/2020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9197D-01DD-44C9-88DB-EEA5AB5431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6DA6A-158E-4260-8B82-31F87A5C17CC}" type="datetimeFigureOut">
              <a:rPr lang="en-US" smtClean="0"/>
              <a:pPr/>
              <a:t>11/1/2020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9197D-01DD-44C9-88DB-EEA5AB5431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6DA6A-158E-4260-8B82-31F87A5C17CC}" type="datetimeFigureOut">
              <a:rPr lang="en-US" smtClean="0"/>
              <a:pPr/>
              <a:t>11/1/2020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9197D-01DD-44C9-88DB-EEA5AB5431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6DA6A-158E-4260-8B82-31F87A5C17CC}" type="datetimeFigureOut">
              <a:rPr lang="en-US" smtClean="0"/>
              <a:pPr/>
              <a:t>11/1/2020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9197D-01DD-44C9-88DB-EEA5AB5431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6DA6A-158E-4260-8B82-31F87A5C17CC}" type="datetimeFigureOut">
              <a:rPr lang="en-US" smtClean="0"/>
              <a:pPr/>
              <a:t>11/1/2020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9197D-01DD-44C9-88DB-EEA5AB5431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6DA6A-158E-4260-8B82-31F87A5C17CC}" type="datetimeFigureOut">
              <a:rPr lang="en-US" smtClean="0"/>
              <a:pPr/>
              <a:t>11/1/2020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9197D-01DD-44C9-88DB-EEA5AB5431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6DA6A-158E-4260-8B82-31F87A5C17CC}" type="datetimeFigureOut">
              <a:rPr lang="en-US" smtClean="0"/>
              <a:pPr/>
              <a:t>11/1/2020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59197D-01DD-44C9-88DB-EEA5AB54316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Rock of ages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iwa Laphaka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188640"/>
            <a:ext cx="3816424" cy="404664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Liwa</a:t>
            </a:r>
            <a:r>
              <a:rPr lang="en-US" b="1" dirty="0"/>
              <a:t> </a:t>
            </a:r>
            <a:r>
              <a:rPr lang="en-US" b="1" dirty="0" err="1"/>
              <a:t>Laphakade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620688"/>
            <a:ext cx="5256584" cy="5832648"/>
          </a:xfrm>
        </p:spPr>
        <p:txBody>
          <a:bodyPr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lamaphakade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Elacandwa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ngenxa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yam,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Mandizifihle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Ndiphiliswe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nge-Gazi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Elaphum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ephangweni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Lindihlamb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esonweni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Ndikhol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wekukufeza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Okuyalwe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ngumthetho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Nangani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ndingayeki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Kuzama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nokulila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Andingecimi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sono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Ndosinda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wedwa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Ndiza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ndingaphethe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nto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Ndithe-nca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ekruseni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Mdingoze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ndambathise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Ndikhohliwe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ndincede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Ndingcolile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mthombo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Ndihlambe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'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ndingafi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Ndisahleli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nje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apha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Akucim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amehlo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am,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Ndicande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lamathunzi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Ndikubon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eTroneni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lamaphakade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Mandizifihle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Amen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</TotalTime>
  <Words>81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Liwa Laphakade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Liwa lamaphakade</dc:title>
  <dc:creator>mary</dc:creator>
  <cp:lastModifiedBy>mary</cp:lastModifiedBy>
  <cp:revision>7</cp:revision>
  <dcterms:created xsi:type="dcterms:W3CDTF">2020-10-31T14:34:57Z</dcterms:created>
  <dcterms:modified xsi:type="dcterms:W3CDTF">2020-11-01T20:33:44Z</dcterms:modified>
</cp:coreProperties>
</file>