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BD10D-336F-4337-B20B-AEC2276A661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0FAAC-7E5A-4A88-8B8B-E30BE22D89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 lo le w'ese mi 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92488" cy="40466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Ki </a:t>
            </a:r>
            <a:r>
              <a:rPr lang="it-IT" b="1" dirty="0"/>
              <a:t>lo le w'ese mi nu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968552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w'ese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nu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san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A! </a:t>
            </a:r>
            <a:r>
              <a:rPr lang="en-US" sz="1800" b="1" dirty="0" err="1" smtClean="0">
                <a:solidFill>
                  <a:srgbClr val="FF0000"/>
                </a:solidFill>
              </a:rPr>
              <a:t>eje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yebiye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T'o</a:t>
            </a:r>
            <a:r>
              <a:rPr lang="en-US" sz="1800" b="1" dirty="0" smtClean="0">
                <a:solidFill>
                  <a:srgbClr val="FF0000"/>
                </a:solidFill>
              </a:rPr>
              <a:t> mu mi fun bi s no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s'isun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miran</a:t>
            </a:r>
            <a:r>
              <a:rPr lang="en-US" sz="1800" b="1" dirty="0" smtClean="0">
                <a:solidFill>
                  <a:srgbClr val="FF0000"/>
                </a:solidFill>
              </a:rPr>
              <a:t> mo 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lehin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(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Fun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Etutu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igbekele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Ki lo le w'ese mi nu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Ki lo le w'ese mi nu </dc:title>
  <dc:creator>mary</dc:creator>
  <cp:lastModifiedBy>mary</cp:lastModifiedBy>
  <cp:revision>3</cp:revision>
  <dcterms:created xsi:type="dcterms:W3CDTF">2020-11-18T16:31:10Z</dcterms:created>
  <dcterms:modified xsi:type="dcterms:W3CDTF">2020-11-18T17:25:04Z</dcterms:modified>
</cp:coreProperties>
</file>