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97027-E1B9-4E44-8372-B29D6E317837}" type="datetimeFigureOut">
              <a:rPr lang="en-US" smtClean="0"/>
              <a:pPr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FEDE4-DCB6-41E0-8698-0EE260F2E7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내 주 되신 주를 참 사랑하고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3733800"/>
            <a:ext cx="9144000" cy="3124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 ko, Ikaw ang gihigugma nak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52400"/>
            <a:ext cx="6858000" cy="533400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Jesus </a:t>
            </a:r>
            <a:r>
              <a:rPr lang="en-US" sz="4000" b="1" dirty="0" err="1" smtClean="0"/>
              <a:t>ko</a:t>
            </a:r>
            <a:r>
              <a:rPr lang="en-US" sz="4000" b="1" dirty="0" smtClean="0"/>
              <a:t>, </a:t>
            </a:r>
            <a:r>
              <a:rPr lang="en-US" sz="4000" b="1" dirty="0" err="1" smtClean="0"/>
              <a:t>Ikaw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ang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gihigugma</a:t>
            </a:r>
            <a:r>
              <a:rPr lang="en-US" sz="4000" b="1" dirty="0" smtClean="0"/>
              <a:t> </a:t>
            </a:r>
            <a:r>
              <a:rPr lang="en-US" sz="4000" b="1" dirty="0" err="1" smtClean="0"/>
              <a:t>nako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990600"/>
            <a:ext cx="8153400" cy="27432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gihigugma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buhian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kinabuhi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kamatayon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mahigugma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gihapon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hangtod’s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kataposan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pagadaygon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Ka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diha’s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kahimayaan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simbahon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hangtod’s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kahangtoran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Kantahon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samtang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magsuot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korona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Kining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taknaa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Ikaw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Dios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77</Words>
  <Application>Microsoft Office PowerPoint</Application>
  <PresentationFormat>On-screen Show (4:3)</PresentationFormat>
  <Paragraphs>14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Jesus ko, Ikaw ang gihigugma nako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 ko, Ikaw ang gihigugma nako</dc:title>
  <dc:creator>FRONT</dc:creator>
  <cp:lastModifiedBy>FRONT</cp:lastModifiedBy>
  <cp:revision>5</cp:revision>
  <dcterms:created xsi:type="dcterms:W3CDTF">2024-02-10T14:14:41Z</dcterms:created>
  <dcterms:modified xsi:type="dcterms:W3CDTF">2024-02-13T20:52:21Z</dcterms:modified>
</cp:coreProperties>
</file>