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A173-77E4-4E4E-8C25-5EB1FD179018}" type="datetimeFigureOut">
              <a:rPr lang="en-US" smtClean="0"/>
              <a:pPr/>
              <a:t>11/13/2020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6D0ED-B89E-4590-B5B2-57F7AF0051B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ngingibig kong H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7664" y="1"/>
            <a:ext cx="5832648" cy="476671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Jésus, amant de mon âme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620688"/>
            <a:ext cx="7448872" cy="4730080"/>
          </a:xfrm>
        </p:spPr>
        <p:txBody>
          <a:bodyPr>
            <a:noAutofit/>
          </a:bodyPr>
          <a:lstStyle/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Jésus, amant de mon âme, Permettez-moi à ta mouche de sein,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Alors que la collecte des eaux de rouleau, Alors que la tempête est encore élevé;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Cache-moi, ô mon Sauveur, cacher, Jusqu'à la tempête de la vie est passé;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Coffre-fort dans le guide de paradis, O mon âme recevoir enfin!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D'autre refuge ai-je pas, Il raccroche mon âme impuissante sur toi;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Donner, ah! laissez-moi pas seul, Toujours soutenir et me consoler.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Toute ma confiance en toi est resté, Tout mon aide de toi je apporter;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Couvrir ma tête sans défense, Avec l'ombre de ton aile.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Vas-Tu considèrent pas mon appel? Vas-Tu pas accepter ma prière?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Lo! Je descends, je me évanouis, je Automne- Lo! sur toi je jetai mes soins;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Atteindre moi ta main gracieuse! Bien que je reçois de ta force,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Espérant contre toute espérance que je suis, Mourants, et voici, je vivre.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Toi, ô Christ, l'art tout ce que je veux, Plus que tout en toi je trouve;</a:t>
            </a:r>
          </a:p>
          <a:p>
            <a:pPr algn="l"/>
            <a:r>
              <a:rPr lang="fr-FR" sz="14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Raise</a:t>
            </a:r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the Fallen, acclamer les faibles, Guérissez les malades, et conduire un aveugle.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Juste et saint est ton nom, Je suis toute iniquité;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Faux et pleine de péché que je suis; Tu es pleine de vérité et de grâce.</a:t>
            </a:r>
          </a:p>
          <a:p>
            <a:pPr algn="l"/>
            <a:endParaRPr lang="fr-FR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Grâce abondante avec toi se trouve, Grâce à purifier de tout péché;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Laissez la guérison ruisseaux abondent, Faire et me garder pur l'intérieur.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 de la vie de l'art de la fontaine; Permettez-moi de prendre librement de toi;</a:t>
            </a:r>
          </a:p>
          <a:p>
            <a:pPr algn="l"/>
            <a:r>
              <a:rPr lang="fr-FR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Printemps-tu au sein de mon cœur, Relevez toute éternité.</a:t>
            </a:r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306</Words>
  <Application>Microsoft Office PowerPoint</Application>
  <PresentationFormat>On-screen Show (4:3)</PresentationFormat>
  <Paragraphs>25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Jésus, amant de mon âme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Jésus, amant de mon âme</dc:title>
  <dc:creator>mary</dc:creator>
  <cp:lastModifiedBy>mary</cp:lastModifiedBy>
  <cp:revision>6</cp:revision>
  <dcterms:created xsi:type="dcterms:W3CDTF">2020-11-12T18:06:51Z</dcterms:created>
  <dcterms:modified xsi:type="dcterms:W3CDTF">2020-11-13T14:40:32Z</dcterms:modified>
</cp:coreProperties>
</file>