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46F64-F9EE-463C-A5EE-A18BD3F7C131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E113-F6F3-4AA2-BAA0-5A20EE78E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46F64-F9EE-463C-A5EE-A18BD3F7C131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E113-F6F3-4AA2-BAA0-5A20EE78E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46F64-F9EE-463C-A5EE-A18BD3F7C131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E113-F6F3-4AA2-BAA0-5A20EE78E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46F64-F9EE-463C-A5EE-A18BD3F7C131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E113-F6F3-4AA2-BAA0-5A20EE78E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46F64-F9EE-463C-A5EE-A18BD3F7C131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E113-F6F3-4AA2-BAA0-5A20EE78E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46F64-F9EE-463C-A5EE-A18BD3F7C131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E113-F6F3-4AA2-BAA0-5A20EE78E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46F64-F9EE-463C-A5EE-A18BD3F7C131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E113-F6F3-4AA2-BAA0-5A20EE78E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46F64-F9EE-463C-A5EE-A18BD3F7C131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E113-F6F3-4AA2-BAA0-5A20EE78E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46F64-F9EE-463C-A5EE-A18BD3F7C131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E113-F6F3-4AA2-BAA0-5A20EE78E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46F64-F9EE-463C-A5EE-A18BD3F7C131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E113-F6F3-4AA2-BAA0-5A20EE78E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46F64-F9EE-463C-A5EE-A18BD3F7C131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E113-F6F3-4AA2-BAA0-5A20EE78E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46F64-F9EE-463C-A5EE-A18BD3F7C131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E113-F6F3-4AA2-BAA0-5A20EE78EB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 Ngiyakuth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260648"/>
            <a:ext cx="4536504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Jesu</a:t>
            </a:r>
            <a:r>
              <a:rPr lang="en-US" b="1" dirty="0" smtClean="0"/>
              <a:t> </a:t>
            </a:r>
            <a:r>
              <a:rPr lang="en-US" b="1" dirty="0" err="1" smtClean="0"/>
              <a:t>Ngiyakuthanda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8712968" cy="280831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1.Jesu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ngiyakuthanda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ngiyaz'ungowam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Sengishiy'izono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nokwenama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kwezwe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Muhleng'onomusa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Msindisi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wami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Inxa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ngakuthanda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kukhulu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manjena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2.Ngikuthanda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ngokuba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usungithandile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Wangihawukela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ezonweni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zami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Ngothando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wathwala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umqhele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wameva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Inxa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ngakuthanda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kukhulu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manjena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3.Ngokuthanda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ngikhona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nokuba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sengifa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Ngobonga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selokhu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ngihamb'emhlabeni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Ngiyoth'ekufeni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komzimba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wami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Inxa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ngakuthanda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kukhulu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manjena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4.Khona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ezigodlweni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zeNkosi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yezulu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Ngomtusa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ekhaya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elimi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phakade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Ngohuba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nomqhele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ekhanda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kimina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Inxa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ngakuthanda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kukhulu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manjena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 Ngiyakuthanda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 Ngiyakuthanda</dc:title>
  <dc:creator>mary</dc:creator>
  <cp:lastModifiedBy>mary</cp:lastModifiedBy>
  <cp:revision>5</cp:revision>
  <dcterms:created xsi:type="dcterms:W3CDTF">2020-11-10T15:02:22Z</dcterms:created>
  <dcterms:modified xsi:type="dcterms:W3CDTF">2020-11-11T19:35:20Z</dcterms:modified>
</cp:coreProperties>
</file>