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1BE5-8979-4B44-8394-FCC54835B59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24A10-1850-484B-997F-61EE72DC5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1BE5-8979-4B44-8394-FCC54835B59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24A10-1850-484B-997F-61EE72DC5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1BE5-8979-4B44-8394-FCC54835B59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24A10-1850-484B-997F-61EE72DC5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1BE5-8979-4B44-8394-FCC54835B59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24A10-1850-484B-997F-61EE72DC5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1BE5-8979-4B44-8394-FCC54835B59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24A10-1850-484B-997F-61EE72DC5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1BE5-8979-4B44-8394-FCC54835B59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24A10-1850-484B-997F-61EE72DC5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1BE5-8979-4B44-8394-FCC54835B59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24A10-1850-484B-997F-61EE72DC5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1BE5-8979-4B44-8394-FCC54835B59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24A10-1850-484B-997F-61EE72DC5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1BE5-8979-4B44-8394-FCC54835B59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24A10-1850-484B-997F-61EE72DC5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1BE5-8979-4B44-8394-FCC54835B59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24A10-1850-484B-997F-61EE72DC5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1BE5-8979-4B44-8394-FCC54835B59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24A10-1850-484B-997F-61EE72DC5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1BE5-8979-4B44-8394-FCC54835B59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24A10-1850-484B-997F-61EE72DC52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gbagbo mi duro lo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608512" cy="47667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Igbagbo</a:t>
            </a:r>
            <a:r>
              <a:rPr lang="en-US" b="1" dirty="0"/>
              <a:t> mi </a:t>
            </a:r>
            <a:r>
              <a:rPr lang="en-US" b="1" dirty="0" err="1"/>
              <a:t>duro</a:t>
            </a:r>
            <a:r>
              <a:rPr lang="en-US" b="1" dirty="0"/>
              <a:t> </a:t>
            </a:r>
            <a:r>
              <a:rPr lang="en-US" b="1" dirty="0" err="1"/>
              <a:t>lori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4968552" cy="532859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Igbagbo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atododo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gbekele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Mo </a:t>
            </a:r>
            <a:r>
              <a:rPr lang="en-US" sz="1800" b="1" dirty="0" err="1" smtClean="0">
                <a:solidFill>
                  <a:srgbClr val="FF0000"/>
                </a:solidFill>
              </a:rPr>
              <a:t>duro</a:t>
            </a:r>
            <a:r>
              <a:rPr lang="en-US" sz="1800" b="1" dirty="0" smtClean="0">
                <a:solidFill>
                  <a:srgbClr val="FF0000"/>
                </a:solidFill>
              </a:rPr>
              <a:t> le </a:t>
            </a:r>
            <a:r>
              <a:rPr lang="en-US" sz="1800" b="1" dirty="0" err="1" smtClean="0">
                <a:solidFill>
                  <a:srgbClr val="FF0000"/>
                </a:solidFill>
              </a:rPr>
              <a:t>Krist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apata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Ile </a:t>
            </a:r>
            <a:r>
              <a:rPr lang="en-US" sz="1800" b="1" dirty="0" err="1" smtClean="0">
                <a:solidFill>
                  <a:srgbClr val="FF0000"/>
                </a:solidFill>
              </a:rPr>
              <a:t>miran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iyanrin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 Ile </a:t>
            </a:r>
            <a:r>
              <a:rPr lang="en-US" sz="1800" b="1" dirty="0" err="1" smtClean="0">
                <a:solidFill>
                  <a:srgbClr val="FF0000"/>
                </a:solidFill>
              </a:rPr>
              <a:t>miran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iyanrin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tile gun  Ore-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k'iji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to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Idakoro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Majemu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b'ikunmi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  O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ireti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mi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Gbat'ipe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dun  A! 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ododo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niwaju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ite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Igbagbo mi duro lori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Igbagbo mi duro lori</dc:title>
  <dc:creator>mary</dc:creator>
  <cp:lastModifiedBy>mary</cp:lastModifiedBy>
  <cp:revision>3</cp:revision>
  <dcterms:created xsi:type="dcterms:W3CDTF">2020-11-03T15:39:57Z</dcterms:created>
  <dcterms:modified xsi:type="dcterms:W3CDTF">2020-11-03T16:08:23Z</dcterms:modified>
</cp:coreProperties>
</file>