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C747-0F46-46FA-AE3C-E518AEF6C64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DBA5-8A69-400E-A28E-A910CE120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C747-0F46-46FA-AE3C-E518AEF6C64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DBA5-8A69-400E-A28E-A910CE120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C747-0F46-46FA-AE3C-E518AEF6C64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DBA5-8A69-400E-A28E-A910CE120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C747-0F46-46FA-AE3C-E518AEF6C64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DBA5-8A69-400E-A28E-A910CE120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C747-0F46-46FA-AE3C-E518AEF6C64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DBA5-8A69-400E-A28E-A910CE120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C747-0F46-46FA-AE3C-E518AEF6C64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DBA5-8A69-400E-A28E-A910CE120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C747-0F46-46FA-AE3C-E518AEF6C64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DBA5-8A69-400E-A28E-A910CE120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C747-0F46-46FA-AE3C-E518AEF6C64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DBA5-8A69-400E-A28E-A910CE120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C747-0F46-46FA-AE3C-E518AEF6C64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DBA5-8A69-400E-A28E-A910CE120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C747-0F46-46FA-AE3C-E518AEF6C64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DBA5-8A69-400E-A28E-A910CE120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C747-0F46-46FA-AE3C-E518AEF6C64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DBA5-8A69-400E-A28E-A910CE1201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CC747-0F46-46FA-AE3C-E518AEF6C64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0DBA5-8A69-400E-A28E-A910CE12019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uyết Chúa Mầu Nhi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"/>
            <a:ext cx="5400600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Huyết</a:t>
            </a:r>
            <a:r>
              <a:rPr lang="en-US" b="1" dirty="0" smtClean="0"/>
              <a:t> </a:t>
            </a:r>
            <a:r>
              <a:rPr lang="en-US" b="1" dirty="0" err="1"/>
              <a:t>Chúa</a:t>
            </a:r>
            <a:r>
              <a:rPr lang="en-US" b="1" dirty="0"/>
              <a:t> </a:t>
            </a:r>
            <a:r>
              <a:rPr lang="en-US" b="1" dirty="0" err="1"/>
              <a:t>Mầu</a:t>
            </a:r>
            <a:r>
              <a:rPr lang="en-US" b="1" dirty="0"/>
              <a:t> </a:t>
            </a:r>
            <a:r>
              <a:rPr lang="en-US" b="1" dirty="0" err="1"/>
              <a:t>Nhiệm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7704856" cy="6165304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Lòng tội nầy sao cho trắng băng?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Còn gì ngoài ra huyết Chúa Jêsus.;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Bình tịnh nầy phương chi chữa chăng?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Còn gì ngoài ra huyết Chúa  Jêsus.;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Huyết Chúa mầu nhiệm biết bao!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Cho tôi sạch trong hơn tuyết;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Ấy chẳng nhờ chi khác đâu,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Hoàn toàn nhờ huyết báu Chúa Jêsus.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Mọi tội tình tôi nay Chúa tha,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Đều nhờ quyền trong huyết Chúa Jêsus.;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Rày hoàn toàn thoát ách quỉ ma,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Đều nhờ quyền trong huyết Chúa Jêsus.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Tội được sạch không do khổ tu,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Bèn là nhờ duy huyết Chúa Jêsus.;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Việc từ thiện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đâu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hay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cứu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Hoàn toàn nhờ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duy huyết Chúa Jêsus;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Nguyện vọng và bình an của tôi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Ðều là nhờ duy huyết Chúa Jêsus.;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Hoàn toàn sự xựng công nghĩa tôi.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Ðều là nhờ duy huyết Chúa Jêsus.;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Này! Một ngày hoan hô khải ca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nhờ quyền năng huyết Chúa Jêsus.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Vào nhà đầy vinh quang nước Cha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Đều nhờ quyền năng huyết Chúa Jêsus.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Ồ lạ lùng thay!  Vinh hiển thay!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thần quyền huyết báu Chúa Jêsus.;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Bài nào lòng tôi ưa hát 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Bẳng bài thẳn ca huyết Chúa Jêsus.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235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Huyết Chúa Mầu Nhiệm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Huyết Chúa Mầu Nhiệm</dc:title>
  <dc:creator>mary</dc:creator>
  <cp:lastModifiedBy>mary</cp:lastModifiedBy>
  <cp:revision>15</cp:revision>
  <dcterms:created xsi:type="dcterms:W3CDTF">2020-11-17T15:35:00Z</dcterms:created>
  <dcterms:modified xsi:type="dcterms:W3CDTF">2020-11-17T16:42:57Z</dcterms:modified>
</cp:coreProperties>
</file>