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6EF59-9DA6-4C8C-A565-A5C97BE52DD6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329D9-6675-4268-82CE-CF36EE714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i angeli nelle campag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5688632" cy="40466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angeli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nelle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campagne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940152" cy="3960440"/>
          </a:xfrm>
        </p:spPr>
        <p:txBody>
          <a:bodyPr>
            <a:noAutofit/>
          </a:bodyPr>
          <a:lstStyle/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Gli angeli nelle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campagne   cantano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l'inno "Gloria in ciel"!</a:t>
            </a: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l'eco delle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montagne   ripete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canto dei fedel:</a:t>
            </a:r>
          </a:p>
          <a:p>
            <a:pPr algn="l"/>
            <a:endParaRPr lang="it-IT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Ritornello</a:t>
            </a:r>
            <a:r>
              <a:rPr lang="en-US" sz="1800" dirty="0" smtClean="0"/>
              <a:t>                                            </a:t>
            </a:r>
          </a:p>
          <a:p>
            <a:pPr algn="l"/>
            <a:r>
              <a:rPr lang="en-US" sz="1800" dirty="0" smtClean="0"/>
              <a:t> </a:t>
            </a:r>
            <a:r>
              <a:rPr lang="it-IT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Gloria </a:t>
            </a:r>
            <a:r>
              <a:rPr lang="it-IT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 Excelsis Deo!</a:t>
            </a:r>
          </a:p>
          <a:p>
            <a:pPr algn="l"/>
            <a:r>
              <a:rPr lang="it-IT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Gloria in Excelsis Deo!</a:t>
            </a:r>
          </a:p>
          <a:p>
            <a:pPr algn="l"/>
            <a:endParaRPr lang="it-IT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Oh pastori che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cantate  dite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 perché di tanto onor!</a:t>
            </a: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Signore, qual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profeta   merita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questo gran splendor?</a:t>
            </a:r>
          </a:p>
          <a:p>
            <a:pPr algn="l"/>
            <a:endParaRPr lang="it-IT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Oggi è nato in una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stalla  nella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notturna oscurità.</a:t>
            </a: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Egli, il Verbo, s'è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incarnato  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venne in questa povertà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it-IT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cerchiamo il bel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villaggio  che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custodisce sì gran tesor.</a:t>
            </a:r>
          </a:p>
          <a:p>
            <a:pPr algn="l"/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Gli rechiamo l'umile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omaggio: le </a:t>
            </a:r>
            <a:r>
              <a:rPr lang="it-IT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nostre voci, il nostro cuor:</a:t>
            </a: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it-IT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Gli angeli nelle campagne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angeli nelle campagne</dc:title>
  <dc:creator>mary</dc:creator>
  <cp:lastModifiedBy>mary</cp:lastModifiedBy>
  <cp:revision>6</cp:revision>
  <dcterms:created xsi:type="dcterms:W3CDTF">2018-12-27T22:05:16Z</dcterms:created>
  <dcterms:modified xsi:type="dcterms:W3CDTF">2020-11-04T17:36:40Z</dcterms:modified>
</cp:coreProperties>
</file>