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5B9BA-A9B8-43AB-99E1-102954FB1B43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FB272-438A-421F-9106-35337B148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5B9BA-A9B8-43AB-99E1-102954FB1B43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FB272-438A-421F-9106-35337B148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5B9BA-A9B8-43AB-99E1-102954FB1B43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FB272-438A-421F-9106-35337B148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5B9BA-A9B8-43AB-99E1-102954FB1B43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FB272-438A-421F-9106-35337B148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5B9BA-A9B8-43AB-99E1-102954FB1B43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FB272-438A-421F-9106-35337B148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5B9BA-A9B8-43AB-99E1-102954FB1B43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FB272-438A-421F-9106-35337B148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5B9BA-A9B8-43AB-99E1-102954FB1B43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FB272-438A-421F-9106-35337B148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5B9BA-A9B8-43AB-99E1-102954FB1B43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FB272-438A-421F-9106-35337B148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5B9BA-A9B8-43AB-99E1-102954FB1B43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FB272-438A-421F-9106-35337B148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5B9BA-A9B8-43AB-99E1-102954FB1B43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FB272-438A-421F-9106-35337B148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5B9BA-A9B8-43AB-99E1-102954FB1B43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FB272-438A-421F-9106-35337B148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15B9BA-A9B8-43AB-99E1-102954FB1B43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FB272-438A-421F-9106-35337B14821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가시관 쓰신 예수님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ühr´ mich nach Golgath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7158" y="357166"/>
            <a:ext cx="6357982" cy="404664"/>
          </a:xfrm>
        </p:spPr>
        <p:txBody>
          <a:bodyPr>
            <a:no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Führ</a:t>
            </a:r>
            <a:r>
              <a:rPr lang="en-US" b="1" dirty="0"/>
              <a:t>´ </a:t>
            </a:r>
            <a:r>
              <a:rPr lang="en-US" b="1" dirty="0" err="1"/>
              <a:t>mich</a:t>
            </a:r>
            <a:r>
              <a:rPr lang="en-US" b="1" dirty="0"/>
              <a:t> </a:t>
            </a:r>
            <a:r>
              <a:rPr lang="en-US" b="1" dirty="0" err="1"/>
              <a:t>nach</a:t>
            </a:r>
            <a:r>
              <a:rPr lang="en-US" b="1" dirty="0"/>
              <a:t> </a:t>
            </a:r>
            <a:r>
              <a:rPr lang="en-US" b="1" dirty="0" err="1"/>
              <a:t>Golgatha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2976" y="1428736"/>
            <a:ext cx="3888432" cy="3384376"/>
          </a:xfrm>
        </p:spPr>
        <p:txBody>
          <a:bodyPr>
            <a:normAutofit/>
          </a:bodyPr>
          <a:lstStyle/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mein Leben weih' ich dir,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Dir sing ich Gloria!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Zeig´mir dein Leiden für und für,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Führ´mich nach Golgatha!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Führe mich nach Gethsemane,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zeige mir doch, was dort geschah,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das ich es nicht vergesse je;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führ´mich nach Golgatha!</a:t>
            </a:r>
            <a:endParaRPr lang="en-US" sz="1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49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Führ´ mich nach Golgatha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Führ´ mich nach Golgatha </dc:title>
  <dc:creator>mary</dc:creator>
  <cp:lastModifiedBy>FRONT</cp:lastModifiedBy>
  <cp:revision>6</cp:revision>
  <dcterms:created xsi:type="dcterms:W3CDTF">2020-11-21T17:22:02Z</dcterms:created>
  <dcterms:modified xsi:type="dcterms:W3CDTF">2024-01-16T16:59:03Z</dcterms:modified>
</cp:coreProperties>
</file>